
<file path=[Content_Types].xml><?xml version="1.0" encoding="utf-8"?>
<Types xmlns="http://schemas.openxmlformats.org/package/2006/content-types">
  <Default Extension="jpeg" ContentType="image/jpeg"/>
  <Default Extension="png" ContentType="image/png"/>
  <Default Extension="wmf" ContentType="image/x-w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377" r:id="rId3"/>
    <p:sldId id="378" r:id="rId5"/>
    <p:sldId id="262" r:id="rId6"/>
    <p:sldId id="271" r:id="rId7"/>
    <p:sldId id="376" r:id="rId8"/>
    <p:sldId id="291" r:id="rId9"/>
    <p:sldId id="380" r:id="rId10"/>
    <p:sldId id="311" r:id="rId11"/>
    <p:sldId id="310" r:id="rId12"/>
    <p:sldId id="273" r:id="rId13"/>
    <p:sldId id="274" r:id="rId14"/>
    <p:sldId id="288" r:id="rId15"/>
    <p:sldId id="330" r:id="rId16"/>
    <p:sldId id="275" r:id="rId17"/>
    <p:sldId id="337" r:id="rId18"/>
    <p:sldId id="379" r:id="rId19"/>
    <p:sldId id="382" r:id="rId20"/>
    <p:sldId id="361" r:id="rId21"/>
    <p:sldId id="335" r:id="rId22"/>
    <p:sldId id="336" r:id="rId23"/>
    <p:sldId id="295" r:id="rId24"/>
    <p:sldId id="329" r:id="rId25"/>
    <p:sldId id="355" r:id="rId26"/>
    <p:sldId id="276" r:id="rId27"/>
    <p:sldId id="371" r:id="rId28"/>
    <p:sldId id="292" r:id="rId29"/>
    <p:sldId id="354" r:id="rId30"/>
    <p:sldId id="270" r:id="rId31"/>
    <p:sldId id="372" r:id="rId3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FFFFF"/>
    <a:srgbClr val="0A69F4"/>
    <a:srgbClr val="FFBE01"/>
    <a:srgbClr val="FFCC00"/>
    <a:srgbClr val="EC6063"/>
    <a:srgbClr val="86B818"/>
    <a:srgbClr val="006127"/>
    <a:srgbClr val="F81031"/>
    <a:srgbClr val="FFFFEB"/>
    <a:srgbClr val="FEF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1" autoAdjust="0"/>
  </p:normalViewPr>
  <p:slideViewPr>
    <p:cSldViewPr showGuides="1">
      <p:cViewPr varScale="1">
        <p:scale>
          <a:sx n="52" d="100"/>
          <a:sy n="52" d="100"/>
        </p:scale>
        <p:origin x="462" y="48"/>
      </p:cViewPr>
      <p:guideLst>
        <p:guide orient="horz" pos="2015"/>
        <p:guide pos="39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8459E1C-915E-4933-96B3-C7438EA6308B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6313C17-48E6-4D7E-964D-52CB14615D9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75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0013" y="1141413"/>
            <a:ext cx="4114800" cy="3086100"/>
          </a:xfrm>
          <a:ln>
            <a:solidFill>
              <a:srgbClr val="000000">
                <a:alpha val="100000"/>
              </a:srgbClr>
            </a:solidFill>
            <a:bevel/>
          </a:ln>
        </p:spPr>
      </p:sp>
      <p:sp>
        <p:nvSpPr>
          <p:cNvPr id="107523" name="备注占位符 2"/>
          <p:cNvSpPr>
            <a:spLocks noGrp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模板来自于 </a:t>
            </a:r>
            <a:r>
              <a:rPr lang="en-US" altLang="zh-CN" dirty="0"/>
              <a:t>http://docer.wps.cn</a:t>
            </a:r>
            <a:endParaRPr lang="zh-CN" altLang="en-US" dirty="0"/>
          </a:p>
        </p:txBody>
      </p:sp>
      <p:sp>
        <p:nvSpPr>
          <p:cNvPr id="107524" name="灯片编号占位符 3"/>
          <p:cNvSpPr txBox="1">
            <a:spLocks noGrp="1"/>
          </p:cNvSpPr>
          <p:nvPr/>
        </p:nvSpPr>
        <p:spPr>
          <a:xfrm>
            <a:off x="3883025" y="8683625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13C17-48E6-4D7E-964D-52CB14615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D6770-5FB6-4214-A6E2-FD89B1AA0A7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E4A59-DD79-49B2-B094-418FD6A17A8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17287-3034-4E8B-AAFB-CCDDE753143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B9573-AE40-4A54-AFF7-5536BA0E2D7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057D3-1E41-40D4-8852-2AEE2C7B31A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F1ABA-CE6E-486D-A5D4-89F3F3229359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841E3-503F-4EBE-97B7-5776B30B474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181DE-8FF6-40F5-9BF7-B82DC96E567C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7B77B-9182-429D-8508-783625BBBF92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B04B2-7D41-42D6-A916-62D3E5095A8F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1196A-30F2-4B40-BB8E-4EE5944F9628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F448E-3459-4A8F-BF64-BB5ED0BFE8E8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9C3FD-542D-4C66-BB65-786A1E2CF409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8438F-24F1-4611-96CE-57DEA59C1559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F5786-E8A9-4FED-988E-CEEDDB66528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24971-B184-44B5-B26B-16558B0FBF89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31565-97D1-4412-BFE8-93FFB0C5225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D4161-9F37-4E19-91FE-C7BB5F42293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78AA9-72BE-4157-81BD-81BF8A7F4D1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CA16F-24FD-454A-BE8A-B67538CB2BEC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B706F-2ADD-46E2-9BE9-A6A50D68855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21535-098D-417E-B128-CBB2EC43A591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Tm="0">
    <p:push dir="u"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4D3B93C-AA87-43A2-B947-51FE3F6286F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C148C0B-D4B8-4DEF-BF09-46A9F0390614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3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wmf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1" Type="http://schemas.openxmlformats.org/officeDocument/2006/relationships/image" Target="../media/image35.GI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8.jpeg"/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1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2" Type="http://schemas.openxmlformats.org/officeDocument/2006/relationships/notesSlide" Target="../notesSlides/notesSlide28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454" y="22310"/>
            <a:ext cx="2438400" cy="2438400"/>
          </a:xfrm>
          <a:prstGeom prst="rect">
            <a:avLst/>
          </a:prstGeom>
        </p:spPr>
      </p:pic>
      <p:sp>
        <p:nvSpPr>
          <p:cNvPr id="7" name="流程图: 手动输入 6"/>
          <p:cNvSpPr/>
          <p:nvPr/>
        </p:nvSpPr>
        <p:spPr>
          <a:xfrm rot="10800000" flipH="1" flipV="1">
            <a:off x="0" y="3114675"/>
            <a:ext cx="12192000" cy="37433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4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81143" y="2050592"/>
            <a:ext cx="8498512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小学生常用护眼知识</a:t>
            </a:r>
            <a:endParaRPr lang="zh-CN" altLang="en-US" sz="7200" b="1" dirty="0" smtClean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28769" y="1651430"/>
            <a:ext cx="623883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K</a:t>
            </a:r>
            <a:r>
              <a:rPr lang="en-US" altLang="zh-CN" sz="2000" dirty="0">
                <a:solidFill>
                  <a:schemeClr val="tx1"/>
                </a:solidFill>
              </a:rPr>
              <a:t>nowledge of eye protection for primary school students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145" y="22225"/>
            <a:ext cx="4024630" cy="29222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600000">
            <a:off x="2738120" y="887730"/>
            <a:ext cx="127444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eye</a:t>
            </a:r>
            <a:endParaRPr lang="en-US" altLang="zh-CN" sz="4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 rot="21426011">
            <a:off x="3312368" y="3453421"/>
            <a:ext cx="8904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之全国爱眼日讲座系列“科学矫正近视，关注孩子眼健康”</a:t>
            </a:r>
            <a:endParaRPr lang="en-US" altLang="zh-CN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7" grpId="0"/>
      <p:bldP spid="1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13"/>
          <p:cNvSpPr>
            <a:spLocks noGrp="1"/>
          </p:cNvSpPr>
          <p:nvPr>
            <p:ph type="body" sz="half" idx="2"/>
          </p:nvPr>
        </p:nvSpPr>
        <p:spPr>
          <a:xfrm>
            <a:off x="1199456" y="620688"/>
            <a:ext cx="4752528" cy="4176464"/>
          </a:xfrm>
        </p:spPr>
        <p:txBody>
          <a:bodyPr/>
          <a:lstStyle/>
          <a:p>
            <a:r>
              <a:rPr lang="zh-CN" altLang="en-US" sz="4400" dirty="0" smtClean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           谜语</a:t>
            </a:r>
            <a:endParaRPr lang="en-US" altLang="zh-CN" sz="4400" dirty="0" smtClean="0">
              <a:solidFill>
                <a:srgbClr val="00B050"/>
              </a:solidFill>
              <a:effectLst/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/>
            <a:r>
              <a:rPr lang="zh-CN" altLang="en-US" sz="4400" dirty="0" smtClean="0">
                <a:solidFill>
                  <a:srgbClr val="00B050"/>
                </a:solidFill>
                <a:effectLst/>
                <a:latin typeface="华文琥珀" panose="02010800040101010101" pitchFamily="2" charset="-122"/>
                <a:ea typeface="华文琥珀" panose="02010800040101010101" pitchFamily="2" charset="-122"/>
              </a:rPr>
              <a:t>两</a:t>
            </a:r>
            <a:r>
              <a:rPr lang="zh-CN" altLang="en-US" sz="4400" dirty="0">
                <a:solidFill>
                  <a:srgbClr val="00B050"/>
                </a:solidFill>
                <a:effectLst/>
                <a:latin typeface="华文琥珀" panose="02010800040101010101" pitchFamily="2" charset="-122"/>
                <a:ea typeface="华文琥珀" panose="02010800040101010101" pitchFamily="2" charset="-122"/>
              </a:rPr>
              <a:t>间小屋左右</a:t>
            </a:r>
            <a:r>
              <a:rPr lang="zh-CN" altLang="en-US" sz="4400" dirty="0" smtClean="0">
                <a:solidFill>
                  <a:srgbClr val="00B050"/>
                </a:solidFill>
                <a:effectLst/>
                <a:latin typeface="华文琥珀" panose="02010800040101010101" pitchFamily="2" charset="-122"/>
                <a:ea typeface="华文琥珀" panose="02010800040101010101" pitchFamily="2" charset="-122"/>
              </a:rPr>
              <a:t>分，</a:t>
            </a:r>
            <a:endParaRPr lang="zh-CN" altLang="en-US" sz="4400" dirty="0">
              <a:solidFill>
                <a:srgbClr val="00B050"/>
              </a:solidFill>
              <a:effectLst/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/>
            <a:r>
              <a:rPr lang="zh-CN" altLang="en-US" sz="4400" dirty="0">
                <a:solidFill>
                  <a:srgbClr val="00B050"/>
                </a:solidFill>
                <a:effectLst/>
                <a:latin typeface="华文琥珀" panose="02010800040101010101" pitchFamily="2" charset="-122"/>
                <a:ea typeface="华文琥珀" panose="02010800040101010101" pitchFamily="2" charset="-122"/>
              </a:rPr>
              <a:t>要到睡觉才</a:t>
            </a:r>
            <a:r>
              <a:rPr lang="zh-CN" altLang="en-US" sz="4400" dirty="0" smtClean="0">
                <a:solidFill>
                  <a:srgbClr val="00B050"/>
                </a:solidFill>
                <a:effectLst/>
                <a:latin typeface="华文琥珀" panose="02010800040101010101" pitchFamily="2" charset="-122"/>
                <a:ea typeface="华文琥珀" panose="02010800040101010101" pitchFamily="2" charset="-122"/>
              </a:rPr>
              <a:t>关门。</a:t>
            </a:r>
            <a:endParaRPr lang="zh-CN" altLang="en-US" sz="4400" dirty="0">
              <a:solidFill>
                <a:srgbClr val="00B050"/>
              </a:solidFill>
              <a:effectLst/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/>
            <a:r>
              <a:rPr lang="zh-CN" altLang="en-US" sz="4400" dirty="0">
                <a:solidFill>
                  <a:srgbClr val="00B050"/>
                </a:solidFill>
                <a:effectLst/>
                <a:latin typeface="华文琥珀" panose="02010800040101010101" pitchFamily="2" charset="-122"/>
                <a:ea typeface="华文琥珀" panose="02010800040101010101" pitchFamily="2" charset="-122"/>
              </a:rPr>
              <a:t>小屋能把万物</a:t>
            </a:r>
            <a:r>
              <a:rPr lang="zh-CN" altLang="en-US" sz="4400" dirty="0" smtClean="0">
                <a:solidFill>
                  <a:srgbClr val="00B050"/>
                </a:solidFill>
                <a:effectLst/>
                <a:latin typeface="华文琥珀" panose="02010800040101010101" pitchFamily="2" charset="-122"/>
                <a:ea typeface="华文琥珀" panose="02010800040101010101" pitchFamily="2" charset="-122"/>
              </a:rPr>
              <a:t>收，</a:t>
            </a:r>
            <a:endParaRPr lang="zh-CN" altLang="en-US" sz="4400" dirty="0">
              <a:solidFill>
                <a:srgbClr val="00B050"/>
              </a:solidFill>
              <a:effectLst/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/>
            <a:r>
              <a:rPr lang="zh-CN" altLang="en-US" sz="4400" dirty="0">
                <a:solidFill>
                  <a:srgbClr val="00B050"/>
                </a:solidFill>
                <a:effectLst/>
                <a:latin typeface="华文琥珀" panose="02010800040101010101" pitchFamily="2" charset="-122"/>
                <a:ea typeface="华文琥珀" panose="02010800040101010101" pitchFamily="2" charset="-122"/>
              </a:rPr>
              <a:t>难放一粒小</a:t>
            </a:r>
            <a:r>
              <a:rPr lang="zh-CN" altLang="en-US" sz="4400" dirty="0" smtClean="0">
                <a:solidFill>
                  <a:srgbClr val="00B050"/>
                </a:solidFill>
                <a:effectLst/>
                <a:latin typeface="华文琥珀" panose="02010800040101010101" pitchFamily="2" charset="-122"/>
                <a:ea typeface="华文琥珀" panose="02010800040101010101" pitchFamily="2" charset="-122"/>
              </a:rPr>
              <a:t>灰尘。</a:t>
            </a:r>
            <a:endParaRPr lang="en-US" altLang="zh-CN" sz="4400" dirty="0">
              <a:solidFill>
                <a:srgbClr val="00B050"/>
              </a:solidFill>
              <a:effectLst/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7824192" y="0"/>
            <a:ext cx="3161030" cy="5853430"/>
          </a:xfrm>
          <a:prstGeom prst="rect">
            <a:avLst/>
          </a:prstGeom>
        </p:spPr>
      </p:pic>
      <p:sp>
        <p:nvSpPr>
          <p:cNvPr id="16" name="流程图: 手动输入 15"/>
          <p:cNvSpPr/>
          <p:nvPr/>
        </p:nvSpPr>
        <p:spPr>
          <a:xfrm rot="10800000" flipH="1" flipV="1">
            <a:off x="11748" y="504793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7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3" name="组合 2"/>
          <p:cNvGrpSpPr/>
          <p:nvPr/>
        </p:nvGrpSpPr>
        <p:grpSpPr bwMode="auto">
          <a:xfrm>
            <a:off x="1180896" y="2272777"/>
            <a:ext cx="2597150" cy="3325813"/>
            <a:chOff x="1" y="622977"/>
            <a:chExt cx="2596380" cy="3324651"/>
          </a:xfrm>
        </p:grpSpPr>
        <p:pic>
          <p:nvPicPr>
            <p:cNvPr id="16398" name="图片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91528" flipH="1">
              <a:off x="124050" y="622977"/>
              <a:ext cx="2322331" cy="3324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9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2132856"/>
              <a:ext cx="1088829" cy="1755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0" name="图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04669">
              <a:off x="414945" y="1541840"/>
              <a:ext cx="673885" cy="615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372930" flipH="1">
              <a:off x="1285215" y="2132856"/>
              <a:ext cx="606573" cy="534854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921152" flipH="1">
              <a:off x="1456235" y="3423762"/>
              <a:ext cx="491015" cy="432959"/>
            </a:xfrm>
            <a:prstGeom prst="rect">
              <a:avLst/>
            </a:prstGeom>
          </p:spPr>
        </p:pic>
        <p:pic>
          <p:nvPicPr>
            <p:cNvPr id="16403" name="图片 2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537" y="2775571"/>
              <a:ext cx="230260" cy="209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4" name="图片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545" y="2822733"/>
              <a:ext cx="270055" cy="246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5" name="图片 2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5900" y="2564904"/>
              <a:ext cx="680481" cy="1176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流程图: 手动输入 23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4079875" y="2424113"/>
            <a:ext cx="2036763" cy="163512"/>
          </a:xfrm>
          <a:prstGeom prst="line">
            <a:avLst/>
          </a:prstGeom>
          <a:ln w="28575">
            <a:solidFill>
              <a:srgbClr val="F810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 flipV="1">
            <a:off x="4800600" y="3232150"/>
            <a:ext cx="1296988" cy="277813"/>
          </a:xfrm>
          <a:prstGeom prst="line">
            <a:avLst/>
          </a:prstGeom>
          <a:ln w="28575">
            <a:solidFill>
              <a:srgbClr val="F810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6198870" y="3122295"/>
            <a:ext cx="1930400" cy="249238"/>
          </a:xfrm>
          <a:prstGeom prst="line">
            <a:avLst/>
          </a:prstGeom>
          <a:ln w="28575">
            <a:solidFill>
              <a:srgbClr val="F810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6181725" y="2510155"/>
            <a:ext cx="1700213" cy="274638"/>
          </a:xfrm>
          <a:prstGeom prst="line">
            <a:avLst/>
          </a:prstGeom>
          <a:ln w="28575">
            <a:solidFill>
              <a:srgbClr val="F810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6096000" y="1981200"/>
            <a:ext cx="215900" cy="3248025"/>
          </a:xfrm>
          <a:prstGeom prst="rect">
            <a:avLst/>
          </a:prstGeom>
          <a:solidFill>
            <a:srgbClr val="F8103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2788285" y="5117465"/>
            <a:ext cx="643890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+mn-ea"/>
              </a:rPr>
              <a:t>CONTENT </a:t>
            </a:r>
            <a:endParaRPr lang="zh-CN" altLang="en-US" sz="7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16394" name="TextBox 23"/>
          <p:cNvSpPr txBox="1">
            <a:spLocks noChangeArrowheads="1"/>
          </p:cNvSpPr>
          <p:nvPr/>
        </p:nvSpPr>
        <p:spPr bwMode="auto">
          <a:xfrm rot="21348770">
            <a:off x="3441175" y="2082102"/>
            <a:ext cx="2922588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一、认识我们的眼睛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5" name="TextBox 24"/>
          <p:cNvSpPr txBox="1">
            <a:spLocks noChangeArrowheads="1"/>
          </p:cNvSpPr>
          <p:nvPr/>
        </p:nvSpPr>
        <p:spPr bwMode="auto">
          <a:xfrm rot="773758">
            <a:off x="3500032" y="2857887"/>
            <a:ext cx="37877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二、近视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6" name="TextBox 25"/>
          <p:cNvSpPr txBox="1">
            <a:spLocks noChangeArrowheads="1"/>
          </p:cNvSpPr>
          <p:nvPr/>
        </p:nvSpPr>
        <p:spPr bwMode="auto">
          <a:xfrm rot="670459">
            <a:off x="5269971" y="2240598"/>
            <a:ext cx="37877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五、散光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7" name="TextBox 27"/>
          <p:cNvSpPr txBox="1">
            <a:spLocks noChangeArrowheads="1"/>
          </p:cNvSpPr>
          <p:nvPr/>
        </p:nvSpPr>
        <p:spPr bwMode="auto">
          <a:xfrm rot="21212780">
            <a:off x="5406557" y="2858480"/>
            <a:ext cx="37877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六、眼外伤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4698436" y="4141085"/>
            <a:ext cx="1391485" cy="45153"/>
          </a:xfrm>
          <a:prstGeom prst="line">
            <a:avLst/>
          </a:prstGeom>
          <a:ln w="28575">
            <a:solidFill>
              <a:srgbClr val="F810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6273263" y="4736838"/>
            <a:ext cx="2054985" cy="80967"/>
          </a:xfrm>
          <a:prstGeom prst="line">
            <a:avLst/>
          </a:prstGeom>
          <a:ln w="28575">
            <a:solidFill>
              <a:srgbClr val="F810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215581" y="4731736"/>
            <a:ext cx="1889811" cy="119683"/>
          </a:xfrm>
          <a:prstGeom prst="line">
            <a:avLst/>
          </a:prstGeom>
          <a:ln w="28575">
            <a:solidFill>
              <a:srgbClr val="F810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116632"/>
            <a:ext cx="733409" cy="7334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788" y="0"/>
            <a:ext cx="833453" cy="8334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204" y="273526"/>
            <a:ext cx="1033197" cy="1033197"/>
          </a:xfrm>
          <a:prstGeom prst="rect">
            <a:avLst/>
          </a:prstGeom>
        </p:spPr>
      </p:pic>
      <p:sp>
        <p:nvSpPr>
          <p:cNvPr id="33" name="TextBox 24"/>
          <p:cNvSpPr txBox="1">
            <a:spLocks noChangeArrowheads="1"/>
          </p:cNvSpPr>
          <p:nvPr/>
        </p:nvSpPr>
        <p:spPr bwMode="auto">
          <a:xfrm rot="21421106">
            <a:off x="3438179" y="3772133"/>
            <a:ext cx="37877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三、远视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24"/>
          <p:cNvSpPr txBox="1">
            <a:spLocks noChangeArrowheads="1"/>
          </p:cNvSpPr>
          <p:nvPr/>
        </p:nvSpPr>
        <p:spPr bwMode="auto">
          <a:xfrm rot="235481">
            <a:off x="3267006" y="4344418"/>
            <a:ext cx="37877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四、斜视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27"/>
          <p:cNvSpPr txBox="1">
            <a:spLocks noChangeArrowheads="1"/>
          </p:cNvSpPr>
          <p:nvPr/>
        </p:nvSpPr>
        <p:spPr bwMode="auto">
          <a:xfrm rot="183859">
            <a:off x="5138008" y="4325844"/>
            <a:ext cx="37877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八、护眼宝典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7"/>
          <p:cNvSpPr txBox="1">
            <a:spLocks noChangeArrowheads="1"/>
          </p:cNvSpPr>
          <p:nvPr/>
        </p:nvSpPr>
        <p:spPr bwMode="auto">
          <a:xfrm rot="183859">
            <a:off x="5582508" y="3641314"/>
            <a:ext cx="37877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七、角膜塑形镜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 flipV="1">
            <a:off x="6311998" y="3931023"/>
            <a:ext cx="2054985" cy="80967"/>
          </a:xfrm>
          <a:prstGeom prst="line">
            <a:avLst/>
          </a:prstGeom>
          <a:ln w="28575">
            <a:solidFill>
              <a:srgbClr val="F810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933749" y="585809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17" grpId="0"/>
      <p:bldP spid="16394" grpId="0"/>
      <p:bldP spid="16395" grpId="0"/>
      <p:bldP spid="16396" grpId="0"/>
      <p:bldP spid="16397" grpId="0"/>
      <p:bldP spid="33" grpId="0"/>
      <p:bldP spid="34" grpId="0"/>
      <p:bldP spid="3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1644650" y="5498465"/>
            <a:ext cx="856805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+mn-ea"/>
              </a:rPr>
              <a:t>认识我们的眼睛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6400" y="895350"/>
            <a:ext cx="5107305" cy="36302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0" y="458470"/>
            <a:ext cx="4377690" cy="437769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/>
              <a:t>                      </a:t>
            </a:r>
            <a:endParaRPr lang="zh-CN" altLang="en-US" sz="4400" dirty="0"/>
          </a:p>
        </p:txBody>
      </p:sp>
      <p:sp>
        <p:nvSpPr>
          <p:cNvPr id="4" name="文本框 3"/>
          <p:cNvSpPr txBox="1"/>
          <p:nvPr/>
        </p:nvSpPr>
        <p:spPr>
          <a:xfrm>
            <a:off x="2304959" y="750064"/>
            <a:ext cx="134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主要表现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7988" y="1098610"/>
            <a:ext cx="43440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剧烈的咳嗽或有象鸡叫、狗叫样的呼吸音，口唇和面色发紫或苍白；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面色发紫、发白，突然不能说话、不能咳嗽，以大拇指和食指抓住自己的颈部，睁大双眼；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昏迷，呼吸心跳停止；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儿童哭闹加剧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452451" y="2021083"/>
            <a:ext cx="18281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口里有食说笑，小孩嘴里禁异物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 rot="21335660">
            <a:off x="1144300" y="5485145"/>
            <a:ext cx="856805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+mn-ea"/>
              </a:rPr>
              <a:t>我们是如何看到世界的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1984" y="1268760"/>
            <a:ext cx="555115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448" y="2708920"/>
            <a:ext cx="381642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055440" y="692697"/>
            <a:ext cx="504056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defRPr/>
            </a:pPr>
            <a:r>
              <a:rPr kumimoji="0" lang="zh-CN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眼球构造＝照相机</a:t>
            </a:r>
            <a:endParaRPr kumimoji="0" lang="zh-CN" sz="24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defRPr/>
            </a:pPr>
            <a:r>
              <a:rPr kumimoji="0" lang="zh-CN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屈光系统＝镜头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defRPr/>
            </a:pPr>
            <a:r>
              <a:rPr kumimoji="0" lang="zh-CN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瞳孔＝自动光圈</a:t>
            </a:r>
            <a:endParaRPr kumimoji="0" lang="zh-CN" sz="24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defRPr/>
            </a:pPr>
            <a:r>
              <a:rPr kumimoji="0" lang="zh-CN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晶体的调节 ＝调整照相距离</a:t>
            </a:r>
            <a:endParaRPr kumimoji="0" lang="zh-CN" sz="24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defRPr/>
            </a:pPr>
            <a:r>
              <a:rPr kumimoji="0" lang="zh-CN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视网膜＝最理想的彩色底片</a:t>
            </a:r>
            <a:endParaRPr kumimoji="0" lang="zh-CN" sz="24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4" grpId="0"/>
      <p:bldP spid="5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2390775" y="5340350"/>
            <a:ext cx="78073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+mn-ea"/>
              </a:rPr>
              <a:t>原因</a:t>
            </a:r>
            <a:endParaRPr lang="zh-CN" altLang="zh-CN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13334" name="TextBox 13"/>
          <p:cNvSpPr txBox="1"/>
          <p:nvPr/>
        </p:nvSpPr>
        <p:spPr>
          <a:xfrm>
            <a:off x="2850515" y="836295"/>
            <a:ext cx="2254885" cy="41529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lvl="0" algn="r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zh-TW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错误用眼习惯</a:t>
            </a:r>
            <a:endParaRPr lang="zh-CN" altLang="zh-TW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336" name="TextBox 13"/>
          <p:cNvSpPr txBox="1"/>
          <p:nvPr/>
        </p:nvSpPr>
        <p:spPr>
          <a:xfrm>
            <a:off x="8232140" y="2253615"/>
            <a:ext cx="1763395" cy="41529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TW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射线影响</a:t>
            </a:r>
            <a:endParaRPr lang="zh-CN" altLang="zh-TW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338" name="TextBox 13"/>
          <p:cNvSpPr txBox="1"/>
          <p:nvPr/>
        </p:nvSpPr>
        <p:spPr>
          <a:xfrm>
            <a:off x="2055495" y="2253615"/>
            <a:ext cx="1703705" cy="41529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zh-TW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光线照射</a:t>
            </a:r>
            <a:endParaRPr lang="zh-CN" altLang="zh-TW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340" name="TextBox 13"/>
          <p:cNvSpPr txBox="1"/>
          <p:nvPr/>
        </p:nvSpPr>
        <p:spPr>
          <a:xfrm>
            <a:off x="2702560" y="4081145"/>
            <a:ext cx="1704340" cy="41529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zh-TW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休息不足</a:t>
            </a:r>
            <a:endParaRPr lang="zh-CN" altLang="zh-TW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342" name="TextBox 13"/>
          <p:cNvSpPr txBox="1"/>
          <p:nvPr/>
        </p:nvSpPr>
        <p:spPr>
          <a:xfrm>
            <a:off x="7858125" y="4001770"/>
            <a:ext cx="1763395" cy="41529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zh-TW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错误坐姿</a:t>
            </a:r>
            <a:endParaRPr lang="zh-CN" altLang="zh-TW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121785" y="593725"/>
            <a:ext cx="3875405" cy="4105910"/>
            <a:chOff x="6508" y="992"/>
            <a:chExt cx="6103" cy="6466"/>
          </a:xfrm>
        </p:grpSpPr>
        <p:sp>
          <p:nvSpPr>
            <p:cNvPr id="13316" name="Oval 13"/>
            <p:cNvSpPr/>
            <p:nvPr/>
          </p:nvSpPr>
          <p:spPr>
            <a:xfrm>
              <a:off x="7137" y="4998"/>
              <a:ext cx="2460" cy="24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317" name="Oval 6"/>
            <p:cNvSpPr/>
            <p:nvPr/>
          </p:nvSpPr>
          <p:spPr>
            <a:xfrm>
              <a:off x="8339" y="992"/>
              <a:ext cx="2460" cy="246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318" name="Oval 15"/>
            <p:cNvSpPr/>
            <p:nvPr/>
          </p:nvSpPr>
          <p:spPr>
            <a:xfrm>
              <a:off x="10151" y="2630"/>
              <a:ext cx="2460" cy="24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857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319" name="Oval 16"/>
            <p:cNvSpPr/>
            <p:nvPr/>
          </p:nvSpPr>
          <p:spPr>
            <a:xfrm>
              <a:off x="9597" y="4998"/>
              <a:ext cx="2458" cy="246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320" name="Oval 12"/>
            <p:cNvSpPr/>
            <p:nvPr/>
          </p:nvSpPr>
          <p:spPr>
            <a:xfrm>
              <a:off x="6508" y="2630"/>
              <a:ext cx="2460" cy="246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321" name="Regular Pentagon 8"/>
            <p:cNvSpPr/>
            <p:nvPr/>
          </p:nvSpPr>
          <p:spPr>
            <a:xfrm>
              <a:off x="7738" y="2504"/>
              <a:ext cx="3643" cy="3442"/>
            </a:xfrm>
            <a:prstGeom prst="pentagon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ctr"/>
            <a:lstStyle/>
            <a:p>
              <a:pPr lvl="0" algn="ctr" defTabSz="1217930" eaLnBrk="1" hangingPunct="1"/>
              <a:endParaRPr lang="en-US" altLang="zh-CN" sz="3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22" name="Oval 9"/>
            <p:cNvSpPr/>
            <p:nvPr/>
          </p:nvSpPr>
          <p:spPr>
            <a:xfrm>
              <a:off x="8722" y="1374"/>
              <a:ext cx="1694" cy="169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ctr"/>
            <a:lstStyle/>
            <a:p>
              <a:pPr lvl="0" algn="ctr" defTabSz="1217930" eaLnBrk="1" hangingPunct="1"/>
              <a:endParaRPr lang="en-US" altLang="zh-CN" sz="3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23" name="Oval 24"/>
            <p:cNvSpPr/>
            <p:nvPr/>
          </p:nvSpPr>
          <p:spPr>
            <a:xfrm>
              <a:off x="6891" y="3013"/>
              <a:ext cx="1694" cy="169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ctr"/>
            <a:lstStyle/>
            <a:p>
              <a:pPr lvl="0" algn="ctr" defTabSz="1217930" eaLnBrk="1" hangingPunct="1"/>
              <a:endParaRPr lang="en-US" altLang="zh-CN" sz="3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24" name="Oval 25"/>
            <p:cNvSpPr/>
            <p:nvPr/>
          </p:nvSpPr>
          <p:spPr>
            <a:xfrm>
              <a:off x="10534" y="3013"/>
              <a:ext cx="1694" cy="169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ctr"/>
            <a:lstStyle/>
            <a:p>
              <a:pPr lvl="0" algn="ctr" defTabSz="1217930" eaLnBrk="1" hangingPunct="1"/>
              <a:endParaRPr lang="en-US" altLang="zh-CN" sz="3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25" name="Oval 26"/>
            <p:cNvSpPr/>
            <p:nvPr/>
          </p:nvSpPr>
          <p:spPr>
            <a:xfrm>
              <a:off x="9978" y="5381"/>
              <a:ext cx="1694" cy="169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ctr"/>
            <a:lstStyle/>
            <a:p>
              <a:pPr lvl="0" algn="ctr" defTabSz="1217930" eaLnBrk="1" hangingPunct="1"/>
              <a:endParaRPr lang="en-US" altLang="zh-CN" sz="3100" dirty="0">
                <a:solidFill>
                  <a:srgbClr val="1C8EE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26" name="Oval 27"/>
            <p:cNvSpPr/>
            <p:nvPr/>
          </p:nvSpPr>
          <p:spPr>
            <a:xfrm>
              <a:off x="7520" y="5381"/>
              <a:ext cx="1694" cy="169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ctr"/>
            <a:lstStyle/>
            <a:p>
              <a:pPr lvl="0" algn="ctr" defTabSz="1217930" eaLnBrk="1" hangingPunct="1"/>
              <a:endParaRPr lang="en-US" altLang="zh-CN" sz="3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057" y="3717"/>
              <a:ext cx="316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视力异常</a:t>
              </a:r>
              <a:endParaRPr lang="zh-CN" altLang="en-US" sz="3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9111" y="1640"/>
              <a:ext cx="978" cy="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solidFill>
                    <a:srgbClr val="FFCC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2800" b="1">
                <a:solidFill>
                  <a:srgbClr val="FF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079" y="3428"/>
              <a:ext cx="978" cy="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solidFill>
                    <a:srgbClr val="FFCC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2800" b="1">
                <a:solidFill>
                  <a:srgbClr val="FF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878" y="5946"/>
              <a:ext cx="978" cy="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solidFill>
                    <a:srgbClr val="FFCC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2800" b="1">
                <a:solidFill>
                  <a:srgbClr val="FF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416" y="5946"/>
              <a:ext cx="978" cy="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solidFill>
                    <a:srgbClr val="FFCC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2800" b="1">
                <a:solidFill>
                  <a:srgbClr val="FF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077" y="3428"/>
              <a:ext cx="978" cy="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solidFill>
                    <a:srgbClr val="FFCC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en-US" altLang="zh-CN" sz="2800" b="1">
                <a:solidFill>
                  <a:srgbClr val="FF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46185" y="2689225"/>
            <a:ext cx="3333115" cy="23431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5425" y="-142240"/>
            <a:ext cx="3075940" cy="370459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55339" y="5891753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/>
      <p:bldP spid="13334" grpId="0"/>
      <p:bldP spid="13336" grpId="0"/>
      <p:bldP spid="13338" grpId="0"/>
      <p:bldP spid="13340" grpId="0"/>
      <p:bldP spid="133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1985010" y="5452745"/>
            <a:ext cx="78073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+mn-ea"/>
              </a:rPr>
              <a:t>近视的定义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04886" y="2279829"/>
            <a:ext cx="1325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注意事项：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  <p:sp>
        <p:nvSpPr>
          <p:cNvPr id="1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91544" y="3717032"/>
            <a:ext cx="7561262" cy="1008112"/>
          </a:xfrm>
        </p:spPr>
        <p:txBody>
          <a:bodyPr/>
          <a:lstStyle/>
          <a:p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人眼在调节完全放松的状态下，当</a:t>
            </a:r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米以外的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平行光线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经过人眼的屈光系统折射以后，呈像在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视网膜</a:t>
            </a:r>
            <a:r>
              <a:rPr 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5" descr="4-2"/>
          <p:cNvPicPr>
            <a:picLocks noChangeAspect="1" noChangeArrowheads="1"/>
          </p:cNvPicPr>
          <p:nvPr/>
        </p:nvPicPr>
        <p:blipFill>
          <a:blip r:embed="rId2" cstate="print"/>
          <a:srcRect l="3038" b="21426"/>
          <a:stretch>
            <a:fillRect/>
          </a:stretch>
        </p:blipFill>
        <p:spPr bwMode="auto">
          <a:xfrm>
            <a:off x="1631504" y="731373"/>
            <a:ext cx="9131959" cy="262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1985010" y="5452745"/>
            <a:ext cx="78073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+mn-ea"/>
              </a:rPr>
              <a:t>远视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04886" y="2279829"/>
            <a:ext cx="1325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注意事项：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5180" y="896620"/>
            <a:ext cx="8211185" cy="403225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9789" y="5738083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  </a:t>
            </a:r>
            <a:endParaRPr lang="zh-CN" altLang="en-US"/>
          </a:p>
        </p:txBody>
      </p:sp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1985010" y="5452745"/>
            <a:ext cx="78073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+mn-ea"/>
              </a:rPr>
              <a:t>散光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04886" y="2279829"/>
            <a:ext cx="1325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注意事项：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8150" y="1529715"/>
            <a:ext cx="3688080" cy="2857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670" y="1417955"/>
            <a:ext cx="4418965" cy="313309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2192655" y="5546725"/>
            <a:ext cx="78073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+mn-ea"/>
              </a:rPr>
              <a:t>斜视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04886" y="2279829"/>
            <a:ext cx="1325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注意事项：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044575"/>
            <a:ext cx="5114290" cy="28378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925" y="105410"/>
            <a:ext cx="3647440" cy="499491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/>
              <a:t>危险因素</a:t>
            </a:r>
            <a:endParaRPr lang="zh-CN" altLang="en-US" sz="6000" b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7860" y="-34290"/>
            <a:ext cx="3858260" cy="25450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" y="-34290"/>
            <a:ext cx="3566160" cy="2545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70" y="2512060"/>
            <a:ext cx="4077970" cy="26758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35" y="2512060"/>
            <a:ext cx="3809365" cy="2552065"/>
          </a:xfrm>
          <a:prstGeom prst="rect">
            <a:avLst/>
          </a:prstGeom>
        </p:spPr>
      </p:pic>
      <p:pic>
        <p:nvPicPr>
          <p:cNvPr id="11" name="Picture 7" descr="W02008012232228083338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33865" y="63500"/>
            <a:ext cx="2590800" cy="2348865"/>
          </a:xfrm>
          <a:prstGeom prst="rect">
            <a:avLst/>
          </a:prstGeom>
          <a:noFill/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43909" y="5705063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2374900" y="5358130"/>
            <a:ext cx="78073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+mn-ea"/>
              </a:rPr>
              <a:t>眼睛意外伤害</a:t>
            </a:r>
            <a:endParaRPr lang="zh-CN" altLang="zh-CN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7172" name="Freeform 21"/>
          <p:cNvSpPr/>
          <p:nvPr/>
        </p:nvSpPr>
        <p:spPr>
          <a:xfrm>
            <a:off x="-84137" y="1461135"/>
            <a:ext cx="9794875" cy="3582988"/>
          </a:xfrm>
          <a:custGeom>
            <a:avLst/>
            <a:gdLst/>
            <a:ahLst/>
            <a:cxnLst>
              <a:cxn ang="0">
                <a:pos x="0" y="2971936"/>
              </a:cxn>
              <a:cxn ang="0">
                <a:pos x="2285933" y="1874819"/>
              </a:cxn>
              <a:cxn ang="0">
                <a:pos x="4267075" y="2499759"/>
              </a:cxn>
              <a:cxn ang="0">
                <a:pos x="6137383" y="1111004"/>
              </a:cxn>
              <a:cxn ang="0">
                <a:pos x="8018083" y="1663034"/>
              </a:cxn>
              <a:cxn ang="0">
                <a:pos x="9794876" y="0"/>
              </a:cxn>
            </a:cxnLst>
            <a:rect l="0" t="0" r="0" b="0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2700" cap="flat" cmpd="sng">
            <a:solidFill>
              <a:srgbClr val="404040">
                <a:alpha val="100000"/>
              </a:srgbClr>
            </a:solidFill>
            <a:prstDash val="sysDot"/>
            <a:round/>
            <a:headEnd type="none" w="med" len="med"/>
            <a:tailEnd type="none" w="med" len="med"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3556000" y="3047365"/>
            <a:ext cx="1198880" cy="1529715"/>
            <a:chOff x="5600" y="4799"/>
            <a:chExt cx="1888" cy="2409"/>
          </a:xfrm>
        </p:grpSpPr>
        <p:sp>
          <p:nvSpPr>
            <p:cNvPr id="7173" name="Oval 19"/>
            <p:cNvSpPr/>
            <p:nvPr/>
          </p:nvSpPr>
          <p:spPr>
            <a:xfrm>
              <a:off x="5600" y="5324"/>
              <a:ext cx="1888" cy="18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  <a:tileRect/>
            </a:gradFill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r>
                <a:rPr lang="en-US" altLang="zh-CN" sz="3100" dirty="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B</a:t>
              </a:r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760" y="4799"/>
              <a:ext cx="1570" cy="2239"/>
              <a:chOff x="5760" y="4799"/>
              <a:chExt cx="1570" cy="2239"/>
            </a:xfrm>
          </p:grpSpPr>
          <p:cxnSp>
            <p:nvCxnSpPr>
              <p:cNvPr id="7177" name="Straight Connector 55"/>
              <p:cNvCxnSpPr/>
              <p:nvPr/>
            </p:nvCxnSpPr>
            <p:spPr>
              <a:xfrm flipV="1">
                <a:off x="6568" y="4799"/>
                <a:ext cx="0" cy="1352"/>
              </a:xfrm>
              <a:prstGeom prst="line">
                <a:avLst/>
              </a:prstGeom>
              <a:ln w="6350" cap="flat" cmpd="sng">
                <a:solidFill>
                  <a:srgbClr val="ADBACA"/>
                </a:solidFill>
                <a:prstDash val="solid"/>
                <a:headEnd type="none" w="med" len="med"/>
                <a:tailEnd type="oval" w="med" len="med"/>
              </a:ln>
            </p:spPr>
          </p:cxnSp>
          <p:sp>
            <p:nvSpPr>
              <p:cNvPr id="7181" name="Oval 19"/>
              <p:cNvSpPr/>
              <p:nvPr/>
            </p:nvSpPr>
            <p:spPr>
              <a:xfrm>
                <a:off x="5760" y="5474"/>
                <a:ext cx="1570" cy="1565"/>
              </a:xfrm>
              <a:prstGeom prst="ellipse">
                <a:avLst/>
              </a:prstGeom>
              <a:solidFill>
                <a:srgbClr val="86B818"/>
              </a:solidFill>
              <a:ln w="28575" cap="flat" cmpd="sng">
                <a:solidFill>
                  <a:schemeClr val="bg1"/>
                </a:solidFill>
                <a:prstDash val="solid"/>
                <a:headEnd type="none" w="med" len="med"/>
                <a:tailEnd type="none" w="med" len="med"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lvl="0" algn="ctr" eaLnBrk="1" hangingPunct="1"/>
                <a:r>
                  <a:rPr lang="en-US" altLang="zh-CN" sz="3100" dirty="0">
                    <a:solidFill>
                      <a:srgbClr val="FFFFFF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Arial" panose="020B0604020202020204" pitchFamily="34" charset="0"/>
                  </a:rPr>
                  <a:t>B</a:t>
                </a:r>
                <a:endParaRPr lang="en-US" altLang="zh-CN" sz="3100" dirty="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5447030" y="2018665"/>
            <a:ext cx="1197610" cy="1456690"/>
            <a:chOff x="8578" y="3179"/>
            <a:chExt cx="1886" cy="2294"/>
          </a:xfrm>
        </p:grpSpPr>
        <p:sp>
          <p:nvSpPr>
            <p:cNvPr id="7174" name="Oval 19"/>
            <p:cNvSpPr/>
            <p:nvPr/>
          </p:nvSpPr>
          <p:spPr>
            <a:xfrm>
              <a:off x="8578" y="3179"/>
              <a:ext cx="1887" cy="188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  <a:tileRect/>
            </a:gradFill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r>
                <a:rPr lang="en-US" altLang="zh-CN" sz="3100" dirty="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C</a:t>
              </a:r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7178" name="Straight Connector 56"/>
            <p:cNvCxnSpPr/>
            <p:nvPr/>
          </p:nvCxnSpPr>
          <p:spPr>
            <a:xfrm>
              <a:off x="9535" y="4121"/>
              <a:ext cx="0" cy="1353"/>
            </a:xfrm>
            <a:prstGeom prst="line">
              <a:avLst/>
            </a:prstGeom>
            <a:ln w="6350" cap="flat" cmpd="sng">
              <a:solidFill>
                <a:srgbClr val="ADBACA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7182" name="Oval 19"/>
            <p:cNvSpPr/>
            <p:nvPr/>
          </p:nvSpPr>
          <p:spPr>
            <a:xfrm>
              <a:off x="8750" y="3339"/>
              <a:ext cx="1570" cy="1565"/>
            </a:xfrm>
            <a:prstGeom prst="ellipse">
              <a:avLst/>
            </a:prstGeom>
            <a:solidFill>
              <a:srgbClr val="FFCC00"/>
            </a:solidFill>
            <a:ln w="2857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r>
                <a:rPr lang="en-US" altLang="zh-CN" sz="3100" dirty="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C</a:t>
              </a:r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327900" y="2334260"/>
            <a:ext cx="1198880" cy="1412240"/>
            <a:chOff x="11540" y="3676"/>
            <a:chExt cx="1888" cy="2224"/>
          </a:xfrm>
        </p:grpSpPr>
        <p:sp>
          <p:nvSpPr>
            <p:cNvPr id="7175" name="Oval 19"/>
            <p:cNvSpPr/>
            <p:nvPr/>
          </p:nvSpPr>
          <p:spPr>
            <a:xfrm>
              <a:off x="11540" y="4016"/>
              <a:ext cx="1888" cy="18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  <a:tileRect/>
            </a:gradFill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r>
                <a:rPr lang="en-US" altLang="zh-CN" sz="3100" dirty="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D</a:t>
              </a:r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7179" name="Straight Connector 57"/>
            <p:cNvCxnSpPr/>
            <p:nvPr/>
          </p:nvCxnSpPr>
          <p:spPr>
            <a:xfrm flipV="1">
              <a:off x="12503" y="3676"/>
              <a:ext cx="0" cy="1353"/>
            </a:xfrm>
            <a:prstGeom prst="line">
              <a:avLst/>
            </a:prstGeom>
            <a:ln w="6350" cap="flat" cmpd="sng">
              <a:solidFill>
                <a:srgbClr val="ADBACA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7183" name="Oval 19"/>
            <p:cNvSpPr/>
            <p:nvPr/>
          </p:nvSpPr>
          <p:spPr>
            <a:xfrm>
              <a:off x="11740" y="4169"/>
              <a:ext cx="1568" cy="1562"/>
            </a:xfrm>
            <a:prstGeom prst="ellipse">
              <a:avLst/>
            </a:prstGeom>
            <a:solidFill>
              <a:srgbClr val="86B818"/>
            </a:solidFill>
            <a:ln w="2857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r>
                <a:rPr lang="en-US" altLang="zh-CN" sz="3100" dirty="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D</a:t>
              </a:r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633855" y="2546985"/>
            <a:ext cx="1197610" cy="1407795"/>
            <a:chOff x="2573" y="4011"/>
            <a:chExt cx="1886" cy="2217"/>
          </a:xfrm>
        </p:grpSpPr>
        <p:sp>
          <p:nvSpPr>
            <p:cNvPr id="7176" name="Oval 19"/>
            <p:cNvSpPr/>
            <p:nvPr/>
          </p:nvSpPr>
          <p:spPr>
            <a:xfrm>
              <a:off x="2573" y="4344"/>
              <a:ext cx="1887" cy="18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  <a:tileRect/>
            </a:gradFill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r>
                <a:rPr lang="en-US" altLang="zh-CN" sz="3100" dirty="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A</a:t>
              </a:r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7180" name="Straight Connector 60"/>
            <p:cNvCxnSpPr/>
            <p:nvPr/>
          </p:nvCxnSpPr>
          <p:spPr>
            <a:xfrm flipV="1">
              <a:off x="3563" y="4011"/>
              <a:ext cx="0" cy="1355"/>
            </a:xfrm>
            <a:prstGeom prst="line">
              <a:avLst/>
            </a:prstGeom>
            <a:ln w="6350" cap="flat" cmpd="sng">
              <a:solidFill>
                <a:srgbClr val="ADBACA"/>
              </a:solidFill>
              <a:prstDash val="solid"/>
              <a:headEnd type="none" w="med" len="med"/>
              <a:tailEnd type="oval" w="med" len="med"/>
            </a:ln>
          </p:spPr>
        </p:cxnSp>
        <p:sp>
          <p:nvSpPr>
            <p:cNvPr id="7184" name="Oval 19"/>
            <p:cNvSpPr/>
            <p:nvPr/>
          </p:nvSpPr>
          <p:spPr>
            <a:xfrm>
              <a:off x="2773" y="4496"/>
              <a:ext cx="1567" cy="1565"/>
            </a:xfrm>
            <a:prstGeom prst="ellipse">
              <a:avLst/>
            </a:prstGeom>
            <a:solidFill>
              <a:srgbClr val="FFBF53"/>
            </a:solidFill>
            <a:ln w="2857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lvl="0" algn="ctr" eaLnBrk="1" hangingPunct="1"/>
              <a:r>
                <a:rPr lang="en-US" altLang="zh-CN" sz="3100" dirty="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A</a:t>
              </a:r>
              <a:endParaRPr lang="en-US" altLang="zh-CN" sz="31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655175" y="878840"/>
            <a:ext cx="1315720" cy="790575"/>
            <a:chOff x="15205" y="1384"/>
            <a:chExt cx="2072" cy="1245"/>
          </a:xfrm>
        </p:grpSpPr>
        <p:sp>
          <p:nvSpPr>
            <p:cNvPr id="7185" name="Freeform 22"/>
            <p:cNvSpPr/>
            <p:nvPr/>
          </p:nvSpPr>
          <p:spPr>
            <a:xfrm>
              <a:off x="15763" y="2069"/>
              <a:ext cx="640" cy="560"/>
            </a:xfrm>
            <a:custGeom>
              <a:avLst/>
              <a:gdLst/>
              <a:ahLst/>
              <a:cxnLst>
                <a:cxn ang="0">
                  <a:pos x="406400" y="17206"/>
                </a:cxn>
                <a:cxn ang="0">
                  <a:pos x="0" y="355600"/>
                </a:cxn>
                <a:cxn ang="0">
                  <a:pos x="80135" y="0"/>
                </a:cxn>
                <a:cxn ang="0">
                  <a:pos x="406400" y="17206"/>
                </a:cxn>
              </a:cxnLst>
              <a:rect l="0" t="0" r="0" b="0"/>
              <a:pathLst>
                <a:path w="71" h="62">
                  <a:moveTo>
                    <a:pt x="71" y="3"/>
                  </a:moveTo>
                  <a:lnTo>
                    <a:pt x="0" y="62"/>
                  </a:lnTo>
                  <a:lnTo>
                    <a:pt x="14" y="0"/>
                  </a:lnTo>
                  <a:lnTo>
                    <a:pt x="71" y="3"/>
                  </a:lnTo>
                  <a:close/>
                </a:path>
              </a:pathLst>
            </a:custGeom>
            <a:solidFill>
              <a:srgbClr val="56617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6" name="Freeform 23"/>
            <p:cNvSpPr/>
            <p:nvPr/>
          </p:nvSpPr>
          <p:spPr>
            <a:xfrm>
              <a:off x="15205" y="1384"/>
              <a:ext cx="2073" cy="1072"/>
            </a:xfrm>
            <a:custGeom>
              <a:avLst/>
              <a:gdLst/>
              <a:ahLst/>
              <a:cxnLst>
                <a:cxn ang="0">
                  <a:pos x="1316038" y="0"/>
                </a:cxn>
                <a:cxn ang="0">
                  <a:pos x="0" y="148798"/>
                </a:cxn>
                <a:cxn ang="0">
                  <a:pos x="801067" y="681037"/>
                </a:cxn>
                <a:cxn ang="0">
                  <a:pos x="1316038" y="0"/>
                </a:cxn>
              </a:cxnLst>
              <a:rect l="0" t="0" r="0" b="0"/>
              <a:pathLst>
                <a:path w="230" h="119">
                  <a:moveTo>
                    <a:pt x="230" y="0"/>
                  </a:moveTo>
                  <a:lnTo>
                    <a:pt x="0" y="26"/>
                  </a:lnTo>
                  <a:lnTo>
                    <a:pt x="140" y="11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404040">
                <a:alpha val="100000"/>
              </a:srgbClr>
            </a:solidFill>
            <a:ln w="28575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7" name="Freeform 24"/>
            <p:cNvSpPr/>
            <p:nvPr/>
          </p:nvSpPr>
          <p:spPr>
            <a:xfrm>
              <a:off x="15655" y="1456"/>
              <a:ext cx="1470" cy="1173"/>
            </a:xfrm>
            <a:custGeom>
              <a:avLst/>
              <a:gdLst/>
              <a:ahLst/>
              <a:cxnLst>
                <a:cxn ang="0">
                  <a:pos x="933450" y="0"/>
                </a:cxn>
                <a:cxn ang="0">
                  <a:pos x="0" y="297815"/>
                </a:cxn>
                <a:cxn ang="0">
                  <a:pos x="68720" y="744538"/>
                </a:cxn>
                <a:cxn ang="0">
                  <a:pos x="148894" y="389451"/>
                </a:cxn>
                <a:cxn ang="0">
                  <a:pos x="933450" y="0"/>
                </a:cxn>
              </a:cxnLst>
              <a:rect l="0" t="0" r="0" b="0"/>
              <a:pathLst>
                <a:path w="163" h="130">
                  <a:moveTo>
                    <a:pt x="163" y="0"/>
                  </a:moveTo>
                  <a:lnTo>
                    <a:pt x="0" y="52"/>
                  </a:lnTo>
                  <a:lnTo>
                    <a:pt x="12" y="130"/>
                  </a:lnTo>
                  <a:lnTo>
                    <a:pt x="26" y="6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404040">
                <a:alpha val="100000"/>
              </a:srgbClr>
            </a:solidFill>
            <a:ln w="28575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92" name="TextBox 13"/>
          <p:cNvSpPr txBox="1"/>
          <p:nvPr/>
        </p:nvSpPr>
        <p:spPr>
          <a:xfrm>
            <a:off x="1490345" y="327660"/>
            <a:ext cx="1377950" cy="32639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眼挫伤</a:t>
            </a:r>
            <a:endParaRPr lang="zh-CN" altLang="en-US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93" name="TextBox 13"/>
          <p:cNvSpPr txBox="1"/>
          <p:nvPr/>
        </p:nvSpPr>
        <p:spPr>
          <a:xfrm>
            <a:off x="1242060" y="756920"/>
            <a:ext cx="1891030" cy="12922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0" lvl="1" algn="just" latinLnBrk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拳头、石块及球类打击，跌撞、交通事故是眼挫伤的常见原因。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lvl="1" algn="just" latinLnBrk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早期禁止热敷。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94" name="TextBox 13"/>
          <p:cNvSpPr txBox="1"/>
          <p:nvPr/>
        </p:nvSpPr>
        <p:spPr>
          <a:xfrm>
            <a:off x="3432175" y="1199515"/>
            <a:ext cx="1377950" cy="32639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眼穿通伤</a:t>
            </a:r>
            <a:endParaRPr lang="zh-CN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95" name="TextBox 13"/>
          <p:cNvSpPr txBox="1"/>
          <p:nvPr/>
        </p:nvSpPr>
        <p:spPr>
          <a:xfrm>
            <a:off x="3350895" y="1607185"/>
            <a:ext cx="1608455" cy="1384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0" lvl="1" latinLnBrk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大多由于儿童放鞭炮，以及刀剪、弹弓、玻璃等直接刺伤引起。可造成眼内组织损伤甚至脱出。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96" name="TextBox 13"/>
          <p:cNvSpPr txBox="1"/>
          <p:nvPr/>
        </p:nvSpPr>
        <p:spPr>
          <a:xfrm>
            <a:off x="5144770" y="3557270"/>
            <a:ext cx="1519555" cy="32639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lvl="1">
              <a:buFont typeface="Wingdings" panose="05000000000000000000" pitchFamily="2" charset="2"/>
              <a:buNone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眼异物伤 </a:t>
            </a:r>
            <a:endParaRPr lang="zh-CN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97" name="TextBox 13"/>
          <p:cNvSpPr txBox="1"/>
          <p:nvPr/>
        </p:nvSpPr>
        <p:spPr>
          <a:xfrm>
            <a:off x="4959350" y="3883660"/>
            <a:ext cx="2637790" cy="12922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0" lvl="1" latinLnBrk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异物入眼后，伤眼有异物感、疼痛、畏光、流泪、视力下降、结膜充血等，严重的可有角膜穿孔。  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禁止用手揉搓。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98" name="TextBox 13"/>
          <p:cNvSpPr txBox="1"/>
          <p:nvPr/>
        </p:nvSpPr>
        <p:spPr>
          <a:xfrm>
            <a:off x="6868795" y="924560"/>
            <a:ext cx="1657985" cy="42672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lvl="1"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眼化学伤</a:t>
            </a:r>
            <a:endParaRPr lang="zh-CN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99" name="TextBox 13"/>
          <p:cNvSpPr txBox="1"/>
          <p:nvPr/>
        </p:nvSpPr>
        <p:spPr>
          <a:xfrm rot="10800000" flipV="1">
            <a:off x="7065645" y="1403350"/>
            <a:ext cx="1891030" cy="6457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0" lvl="1" latinLnBrk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由化学物品的溶液或气体接触眼部所致。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3830" y="2616835"/>
            <a:ext cx="2886075" cy="239014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59149" y="5715223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00"/>
                            </p:stCondLst>
                            <p:childTnLst>
                              <p:par>
                                <p:cTn id="9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/>
      <p:bldP spid="7172" grpId="0" animBg="1"/>
      <p:bldP spid="7192" grpId="0"/>
      <p:bldP spid="7193" grpId="0"/>
      <p:bldP spid="7194" grpId="0"/>
      <p:bldP spid="7195" grpId="0"/>
      <p:bldP spid="7196" grpId="0"/>
      <p:bldP spid="7197" grpId="0"/>
      <p:bldP spid="7198" grpId="0"/>
      <p:bldP spid="71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 descr="羽毛球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21055" y="648970"/>
            <a:ext cx="4191000" cy="2238375"/>
          </a:xfrm>
          <a:prstGeom prst="rect">
            <a:avLst/>
          </a:prstGeom>
        </p:spPr>
      </p:pic>
      <p:sp>
        <p:nvSpPr>
          <p:cNvPr id="16" name="流程图: 手动输入 15"/>
          <p:cNvSpPr/>
          <p:nvPr/>
        </p:nvSpPr>
        <p:spPr>
          <a:xfrm rot="10800000" flipH="1" flipV="1">
            <a:off x="11748" y="5058728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/>
              <a:t>保护眼睛方法（一）</a:t>
            </a:r>
            <a:endParaRPr lang="zh-CN" altLang="en-US" sz="4400" b="1"/>
          </a:p>
        </p:txBody>
      </p:sp>
      <p:grpSp>
        <p:nvGrpSpPr>
          <p:cNvPr id="12" name="组合 11"/>
          <p:cNvGrpSpPr/>
          <p:nvPr/>
        </p:nvGrpSpPr>
        <p:grpSpPr>
          <a:xfrm>
            <a:off x="5903594" y="-224790"/>
            <a:ext cx="4227831" cy="4986655"/>
            <a:chOff x="2404174" y="803104"/>
            <a:chExt cx="2955008" cy="3464876"/>
          </a:xfrm>
        </p:grpSpPr>
        <p:sp>
          <p:nvSpPr>
            <p:cNvPr id="19" name="자유형 88"/>
            <p:cNvSpPr/>
            <p:nvPr/>
          </p:nvSpPr>
          <p:spPr bwMode="auto">
            <a:xfrm>
              <a:off x="2567608" y="1342486"/>
              <a:ext cx="2791574" cy="2925494"/>
            </a:xfrm>
            <a:custGeom>
              <a:avLst/>
              <a:gdLst>
                <a:gd name="connsiteX0" fmla="*/ 22860 w 2194560"/>
                <a:gd name="connsiteY0" fmla="*/ 0 h 2377440"/>
                <a:gd name="connsiteX1" fmla="*/ 2194560 w 2194560"/>
                <a:gd name="connsiteY1" fmla="*/ 137160 h 2377440"/>
                <a:gd name="connsiteX2" fmla="*/ 2049780 w 2194560"/>
                <a:gd name="connsiteY2" fmla="*/ 1965960 h 2377440"/>
                <a:gd name="connsiteX3" fmla="*/ 853440 w 2194560"/>
                <a:gd name="connsiteY3" fmla="*/ 2377440 h 2377440"/>
                <a:gd name="connsiteX4" fmla="*/ 0 w 2194560"/>
                <a:gd name="connsiteY4" fmla="*/ 2316480 h 2377440"/>
                <a:gd name="connsiteX5" fmla="*/ 22860 w 2194560"/>
                <a:gd name="connsiteY5" fmla="*/ 0 h 2377440"/>
                <a:gd name="connsiteX0-1" fmla="*/ 22860 w 2203388"/>
                <a:gd name="connsiteY0-2" fmla="*/ 0 h 2377440"/>
                <a:gd name="connsiteX1-3" fmla="*/ 2194560 w 2203388"/>
                <a:gd name="connsiteY1-4" fmla="*/ 137160 h 2377440"/>
                <a:gd name="connsiteX2-5" fmla="*/ 2049780 w 2203388"/>
                <a:gd name="connsiteY2-6" fmla="*/ 1965960 h 2377440"/>
                <a:gd name="connsiteX3-7" fmla="*/ 853440 w 2203388"/>
                <a:gd name="connsiteY3-8" fmla="*/ 2377440 h 2377440"/>
                <a:gd name="connsiteX4-9" fmla="*/ 0 w 2203388"/>
                <a:gd name="connsiteY4-10" fmla="*/ 2316480 h 2377440"/>
                <a:gd name="connsiteX5-11" fmla="*/ 22860 w 2203388"/>
                <a:gd name="connsiteY5-12" fmla="*/ 0 h 2377440"/>
                <a:gd name="connsiteX0-13" fmla="*/ 22860 w 2203388"/>
                <a:gd name="connsiteY0-14" fmla="*/ 0 h 2377440"/>
                <a:gd name="connsiteX1-15" fmla="*/ 2194560 w 2203388"/>
                <a:gd name="connsiteY1-16" fmla="*/ 137160 h 2377440"/>
                <a:gd name="connsiteX2-17" fmla="*/ 2049780 w 2203388"/>
                <a:gd name="connsiteY2-18" fmla="*/ 1965960 h 2377440"/>
                <a:gd name="connsiteX3-19" fmla="*/ 853440 w 2203388"/>
                <a:gd name="connsiteY3-20" fmla="*/ 2377440 h 2377440"/>
                <a:gd name="connsiteX4-21" fmla="*/ 0 w 2203388"/>
                <a:gd name="connsiteY4-22" fmla="*/ 2316480 h 2377440"/>
                <a:gd name="connsiteX5-23" fmla="*/ 22860 w 2203388"/>
                <a:gd name="connsiteY5-24" fmla="*/ 0 h 2377440"/>
                <a:gd name="connsiteX0-25" fmla="*/ 22860 w 2203388"/>
                <a:gd name="connsiteY0-26" fmla="*/ 0 h 2377440"/>
                <a:gd name="connsiteX1-27" fmla="*/ 2194560 w 2203388"/>
                <a:gd name="connsiteY1-28" fmla="*/ 137160 h 2377440"/>
                <a:gd name="connsiteX2-29" fmla="*/ 2049780 w 2203388"/>
                <a:gd name="connsiteY2-30" fmla="*/ 1965960 h 2377440"/>
                <a:gd name="connsiteX3-31" fmla="*/ 853440 w 2203388"/>
                <a:gd name="connsiteY3-32" fmla="*/ 2377440 h 2377440"/>
                <a:gd name="connsiteX4-33" fmla="*/ 0 w 2203388"/>
                <a:gd name="connsiteY4-34" fmla="*/ 2316480 h 2377440"/>
                <a:gd name="connsiteX5-35" fmla="*/ 22860 w 2203388"/>
                <a:gd name="connsiteY5-36" fmla="*/ 0 h 2377440"/>
                <a:gd name="connsiteX0-37" fmla="*/ 22860 w 2203388"/>
                <a:gd name="connsiteY0-38" fmla="*/ 0 h 2377440"/>
                <a:gd name="connsiteX1-39" fmla="*/ 2194560 w 2203388"/>
                <a:gd name="connsiteY1-40" fmla="*/ 137160 h 2377440"/>
                <a:gd name="connsiteX2-41" fmla="*/ 2049780 w 2203388"/>
                <a:gd name="connsiteY2-42" fmla="*/ 1965960 h 2377440"/>
                <a:gd name="connsiteX3-43" fmla="*/ 853440 w 2203388"/>
                <a:gd name="connsiteY3-44" fmla="*/ 2377440 h 2377440"/>
                <a:gd name="connsiteX4-45" fmla="*/ 0 w 2203388"/>
                <a:gd name="connsiteY4-46" fmla="*/ 2232248 h 2377440"/>
                <a:gd name="connsiteX5-47" fmla="*/ 22860 w 2203388"/>
                <a:gd name="connsiteY5-48" fmla="*/ 0 h 2377440"/>
                <a:gd name="connsiteX0-49" fmla="*/ 22860 w 2203388"/>
                <a:gd name="connsiteY0-50" fmla="*/ 0 h 2377440"/>
                <a:gd name="connsiteX1-51" fmla="*/ 2194560 w 2203388"/>
                <a:gd name="connsiteY1-52" fmla="*/ 137160 h 2377440"/>
                <a:gd name="connsiteX2-53" fmla="*/ 2049780 w 2203388"/>
                <a:gd name="connsiteY2-54" fmla="*/ 1965960 h 2377440"/>
                <a:gd name="connsiteX3-55" fmla="*/ 853440 w 2203388"/>
                <a:gd name="connsiteY3-56" fmla="*/ 2377440 h 2377440"/>
                <a:gd name="connsiteX4-57" fmla="*/ 0 w 2203388"/>
                <a:gd name="connsiteY4-58" fmla="*/ 2232248 h 2377440"/>
                <a:gd name="connsiteX5-59" fmla="*/ 22860 w 2203388"/>
                <a:gd name="connsiteY5-60" fmla="*/ 0 h 2377440"/>
                <a:gd name="connsiteX0-61" fmla="*/ 22860 w 2203388"/>
                <a:gd name="connsiteY0-62" fmla="*/ 0 h 2377440"/>
                <a:gd name="connsiteX1-63" fmla="*/ 2194560 w 2203388"/>
                <a:gd name="connsiteY1-64" fmla="*/ 137160 h 2377440"/>
                <a:gd name="connsiteX2-65" fmla="*/ 2049780 w 2203388"/>
                <a:gd name="connsiteY2-66" fmla="*/ 1965960 h 2377440"/>
                <a:gd name="connsiteX3-67" fmla="*/ 853440 w 2203388"/>
                <a:gd name="connsiteY3-68" fmla="*/ 2377440 h 2377440"/>
                <a:gd name="connsiteX4-69" fmla="*/ 0 w 2203388"/>
                <a:gd name="connsiteY4-70" fmla="*/ 2232248 h 2377440"/>
                <a:gd name="connsiteX5-71" fmla="*/ 22860 w 2203388"/>
                <a:gd name="connsiteY5-72" fmla="*/ 0 h 2377440"/>
                <a:gd name="connsiteX0-73" fmla="*/ 22860 w 2194560"/>
                <a:gd name="connsiteY0-74" fmla="*/ 0 h 2377440"/>
                <a:gd name="connsiteX1-75" fmla="*/ 2194560 w 2194560"/>
                <a:gd name="connsiteY1-76" fmla="*/ 137160 h 2377440"/>
                <a:gd name="connsiteX2-77" fmla="*/ 2049780 w 2194560"/>
                <a:gd name="connsiteY2-78" fmla="*/ 1965960 h 2377440"/>
                <a:gd name="connsiteX3-79" fmla="*/ 853440 w 2194560"/>
                <a:gd name="connsiteY3-80" fmla="*/ 2377440 h 2377440"/>
                <a:gd name="connsiteX4-81" fmla="*/ 0 w 2194560"/>
                <a:gd name="connsiteY4-82" fmla="*/ 2232248 h 2377440"/>
                <a:gd name="connsiteX5-83" fmla="*/ 22860 w 2194560"/>
                <a:gd name="connsiteY5-84" fmla="*/ 0 h 2377440"/>
                <a:gd name="connsiteX0-85" fmla="*/ 22860 w 2201801"/>
                <a:gd name="connsiteY0-86" fmla="*/ 0 h 2377440"/>
                <a:gd name="connsiteX1-87" fmla="*/ 2194560 w 2201801"/>
                <a:gd name="connsiteY1-88" fmla="*/ 137160 h 2377440"/>
                <a:gd name="connsiteX2-89" fmla="*/ 2049780 w 2201801"/>
                <a:gd name="connsiteY2-90" fmla="*/ 1965960 h 2377440"/>
                <a:gd name="connsiteX3-91" fmla="*/ 853440 w 2201801"/>
                <a:gd name="connsiteY3-92" fmla="*/ 2377440 h 2377440"/>
                <a:gd name="connsiteX4-93" fmla="*/ 0 w 2201801"/>
                <a:gd name="connsiteY4-94" fmla="*/ 2232248 h 2377440"/>
                <a:gd name="connsiteX5-95" fmla="*/ 22860 w 2201801"/>
                <a:gd name="connsiteY5-96" fmla="*/ 0 h 2377440"/>
                <a:gd name="connsiteX0-97" fmla="*/ 22860 w 2201801"/>
                <a:gd name="connsiteY0-98" fmla="*/ 0 h 2340260"/>
                <a:gd name="connsiteX1-99" fmla="*/ 2194560 w 2201801"/>
                <a:gd name="connsiteY1-100" fmla="*/ 137160 h 2340260"/>
                <a:gd name="connsiteX2-101" fmla="*/ 2049780 w 2201801"/>
                <a:gd name="connsiteY2-102" fmla="*/ 1965960 h 2340260"/>
                <a:gd name="connsiteX3-103" fmla="*/ 1080120 w 2201801"/>
                <a:gd name="connsiteY3-104" fmla="*/ 2340260 h 2340260"/>
                <a:gd name="connsiteX4-105" fmla="*/ 0 w 2201801"/>
                <a:gd name="connsiteY4-106" fmla="*/ 2232248 h 2340260"/>
                <a:gd name="connsiteX5-107" fmla="*/ 22860 w 2201801"/>
                <a:gd name="connsiteY5-108" fmla="*/ 0 h 2340260"/>
                <a:gd name="connsiteX0-109" fmla="*/ 22860 w 2201801"/>
                <a:gd name="connsiteY0-110" fmla="*/ 0 h 2340260"/>
                <a:gd name="connsiteX1-111" fmla="*/ 2194560 w 2201801"/>
                <a:gd name="connsiteY1-112" fmla="*/ 137160 h 2340260"/>
                <a:gd name="connsiteX2-113" fmla="*/ 2049780 w 2201801"/>
                <a:gd name="connsiteY2-114" fmla="*/ 1965960 h 2340260"/>
                <a:gd name="connsiteX3-115" fmla="*/ 1080120 w 2201801"/>
                <a:gd name="connsiteY3-116" fmla="*/ 2340260 h 2340260"/>
                <a:gd name="connsiteX4-117" fmla="*/ 0 w 2201801"/>
                <a:gd name="connsiteY4-118" fmla="*/ 2232248 h 2340260"/>
                <a:gd name="connsiteX5-119" fmla="*/ 22860 w 2201801"/>
                <a:gd name="connsiteY5-120" fmla="*/ 0 h 2340260"/>
                <a:gd name="connsiteX0-121" fmla="*/ 22860 w 2201801"/>
                <a:gd name="connsiteY0-122" fmla="*/ 0 h 2316104"/>
                <a:gd name="connsiteX1-123" fmla="*/ 2194560 w 2201801"/>
                <a:gd name="connsiteY1-124" fmla="*/ 137160 h 2316104"/>
                <a:gd name="connsiteX2-125" fmla="*/ 2049780 w 2201801"/>
                <a:gd name="connsiteY2-126" fmla="*/ 1965960 h 2316104"/>
                <a:gd name="connsiteX3-127" fmla="*/ 1116124 w 2201801"/>
                <a:gd name="connsiteY3-128" fmla="*/ 2304256 h 2316104"/>
                <a:gd name="connsiteX4-129" fmla="*/ 0 w 2201801"/>
                <a:gd name="connsiteY4-130" fmla="*/ 2232248 h 2316104"/>
                <a:gd name="connsiteX5-131" fmla="*/ 22860 w 2201801"/>
                <a:gd name="connsiteY5-132" fmla="*/ 0 h 2316104"/>
                <a:gd name="connsiteX0-133" fmla="*/ 216024 w 2201801"/>
                <a:gd name="connsiteY0-134" fmla="*/ 0 h 2280100"/>
                <a:gd name="connsiteX1-135" fmla="*/ 2194560 w 2201801"/>
                <a:gd name="connsiteY1-136" fmla="*/ 101156 h 2280100"/>
                <a:gd name="connsiteX2-137" fmla="*/ 2049780 w 2201801"/>
                <a:gd name="connsiteY2-138" fmla="*/ 1929956 h 2280100"/>
                <a:gd name="connsiteX3-139" fmla="*/ 1116124 w 2201801"/>
                <a:gd name="connsiteY3-140" fmla="*/ 2268252 h 2280100"/>
                <a:gd name="connsiteX4-141" fmla="*/ 0 w 2201801"/>
                <a:gd name="connsiteY4-142" fmla="*/ 2196244 h 2280100"/>
                <a:gd name="connsiteX5-143" fmla="*/ 216024 w 2201801"/>
                <a:gd name="connsiteY5-144" fmla="*/ 0 h 2280100"/>
                <a:gd name="connsiteX0-145" fmla="*/ 72008 w 2201801"/>
                <a:gd name="connsiteY0-146" fmla="*/ 0 h 2280100"/>
                <a:gd name="connsiteX1-147" fmla="*/ 2194560 w 2201801"/>
                <a:gd name="connsiteY1-148" fmla="*/ 101156 h 2280100"/>
                <a:gd name="connsiteX2-149" fmla="*/ 2049780 w 2201801"/>
                <a:gd name="connsiteY2-150" fmla="*/ 1929956 h 2280100"/>
                <a:gd name="connsiteX3-151" fmla="*/ 1116124 w 2201801"/>
                <a:gd name="connsiteY3-152" fmla="*/ 2268252 h 2280100"/>
                <a:gd name="connsiteX4-153" fmla="*/ 0 w 2201801"/>
                <a:gd name="connsiteY4-154" fmla="*/ 2196244 h 2280100"/>
                <a:gd name="connsiteX5-155" fmla="*/ 72008 w 2201801"/>
                <a:gd name="connsiteY5-156" fmla="*/ 0 h 2280100"/>
                <a:gd name="connsiteX0-157" fmla="*/ 72008 w 2201801"/>
                <a:gd name="connsiteY0-158" fmla="*/ 0 h 2280100"/>
                <a:gd name="connsiteX1-159" fmla="*/ 2194560 w 2201801"/>
                <a:gd name="connsiteY1-160" fmla="*/ 101156 h 2280100"/>
                <a:gd name="connsiteX2-161" fmla="*/ 2049780 w 2201801"/>
                <a:gd name="connsiteY2-162" fmla="*/ 1929956 h 2280100"/>
                <a:gd name="connsiteX3-163" fmla="*/ 1116124 w 2201801"/>
                <a:gd name="connsiteY3-164" fmla="*/ 2268252 h 2280100"/>
                <a:gd name="connsiteX4-165" fmla="*/ 0 w 2201801"/>
                <a:gd name="connsiteY4-166" fmla="*/ 2196244 h 2280100"/>
                <a:gd name="connsiteX5-167" fmla="*/ 72008 w 2201801"/>
                <a:gd name="connsiteY5-168" fmla="*/ 0 h 2280100"/>
                <a:gd name="connsiteX0-169" fmla="*/ 72008 w 2201801"/>
                <a:gd name="connsiteY0-170" fmla="*/ 0 h 2280100"/>
                <a:gd name="connsiteX1-171" fmla="*/ 2194560 w 2201801"/>
                <a:gd name="connsiteY1-172" fmla="*/ 101156 h 2280100"/>
                <a:gd name="connsiteX2-173" fmla="*/ 2049780 w 2201801"/>
                <a:gd name="connsiteY2-174" fmla="*/ 1929956 h 2280100"/>
                <a:gd name="connsiteX3-175" fmla="*/ 1116124 w 2201801"/>
                <a:gd name="connsiteY3-176" fmla="*/ 2268252 h 2280100"/>
                <a:gd name="connsiteX4-177" fmla="*/ 0 w 2201801"/>
                <a:gd name="connsiteY4-178" fmla="*/ 2196244 h 2280100"/>
                <a:gd name="connsiteX5-179" fmla="*/ 72008 w 2201801"/>
                <a:gd name="connsiteY5-180" fmla="*/ 0 h 2280100"/>
                <a:gd name="connsiteX0-181" fmla="*/ 144016 w 2201801"/>
                <a:gd name="connsiteY0-182" fmla="*/ 0 h 2244096"/>
                <a:gd name="connsiteX1-183" fmla="*/ 2194560 w 2201801"/>
                <a:gd name="connsiteY1-184" fmla="*/ 65152 h 2244096"/>
                <a:gd name="connsiteX2-185" fmla="*/ 2049780 w 2201801"/>
                <a:gd name="connsiteY2-186" fmla="*/ 1893952 h 2244096"/>
                <a:gd name="connsiteX3-187" fmla="*/ 1116124 w 2201801"/>
                <a:gd name="connsiteY3-188" fmla="*/ 2232248 h 2244096"/>
                <a:gd name="connsiteX4-189" fmla="*/ 0 w 2201801"/>
                <a:gd name="connsiteY4-190" fmla="*/ 2160240 h 2244096"/>
                <a:gd name="connsiteX5-191" fmla="*/ 144016 w 2201801"/>
                <a:gd name="connsiteY5-192" fmla="*/ 0 h 2244096"/>
                <a:gd name="connsiteX0-193" fmla="*/ 144016 w 2201801"/>
                <a:gd name="connsiteY0-194" fmla="*/ 0 h 2244096"/>
                <a:gd name="connsiteX1-195" fmla="*/ 2194560 w 2201801"/>
                <a:gd name="connsiteY1-196" fmla="*/ 65152 h 2244096"/>
                <a:gd name="connsiteX2-197" fmla="*/ 2049780 w 2201801"/>
                <a:gd name="connsiteY2-198" fmla="*/ 1893952 h 2244096"/>
                <a:gd name="connsiteX3-199" fmla="*/ 1116124 w 2201801"/>
                <a:gd name="connsiteY3-200" fmla="*/ 2232248 h 2244096"/>
                <a:gd name="connsiteX4-201" fmla="*/ 0 w 2201801"/>
                <a:gd name="connsiteY4-202" fmla="*/ 2160240 h 2244096"/>
                <a:gd name="connsiteX5-203" fmla="*/ 144016 w 2201801"/>
                <a:gd name="connsiteY5-204" fmla="*/ 0 h 2244096"/>
                <a:gd name="connsiteX0-205" fmla="*/ 144016 w 2201801"/>
                <a:gd name="connsiteY0-206" fmla="*/ 0 h 2244096"/>
                <a:gd name="connsiteX1-207" fmla="*/ 2194560 w 2201801"/>
                <a:gd name="connsiteY1-208" fmla="*/ 65152 h 2244096"/>
                <a:gd name="connsiteX2-209" fmla="*/ 2049780 w 2201801"/>
                <a:gd name="connsiteY2-210" fmla="*/ 1893952 h 2244096"/>
                <a:gd name="connsiteX3-211" fmla="*/ 1116124 w 2201801"/>
                <a:gd name="connsiteY3-212" fmla="*/ 2232248 h 2244096"/>
                <a:gd name="connsiteX4-213" fmla="*/ 0 w 2201801"/>
                <a:gd name="connsiteY4-214" fmla="*/ 2160240 h 2244096"/>
                <a:gd name="connsiteX5-215" fmla="*/ 144016 w 2201801"/>
                <a:gd name="connsiteY5-216" fmla="*/ 0 h 2244096"/>
                <a:gd name="connsiteX0-217" fmla="*/ 144016 w 2201801"/>
                <a:gd name="connsiteY0-218" fmla="*/ 0 h 2244096"/>
                <a:gd name="connsiteX1-219" fmla="*/ 2194560 w 2201801"/>
                <a:gd name="connsiteY1-220" fmla="*/ 65152 h 2244096"/>
                <a:gd name="connsiteX2-221" fmla="*/ 2049780 w 2201801"/>
                <a:gd name="connsiteY2-222" fmla="*/ 1893952 h 2244096"/>
                <a:gd name="connsiteX3-223" fmla="*/ 1116124 w 2201801"/>
                <a:gd name="connsiteY3-224" fmla="*/ 2232248 h 2244096"/>
                <a:gd name="connsiteX4-225" fmla="*/ 0 w 2201801"/>
                <a:gd name="connsiteY4-226" fmla="*/ 2160240 h 2244096"/>
                <a:gd name="connsiteX5-227" fmla="*/ 144016 w 2201801"/>
                <a:gd name="connsiteY5-228" fmla="*/ 0 h 2244096"/>
                <a:gd name="connsiteX0-229" fmla="*/ 144016 w 2201801"/>
                <a:gd name="connsiteY0-230" fmla="*/ 0 h 2244096"/>
                <a:gd name="connsiteX1-231" fmla="*/ 2194560 w 2201801"/>
                <a:gd name="connsiteY1-232" fmla="*/ 65152 h 2244096"/>
                <a:gd name="connsiteX2-233" fmla="*/ 2049780 w 2201801"/>
                <a:gd name="connsiteY2-234" fmla="*/ 1893952 h 2244096"/>
                <a:gd name="connsiteX3-235" fmla="*/ 1116124 w 2201801"/>
                <a:gd name="connsiteY3-236" fmla="*/ 2232248 h 2244096"/>
                <a:gd name="connsiteX4-237" fmla="*/ 0 w 2201801"/>
                <a:gd name="connsiteY4-238" fmla="*/ 2160240 h 2244096"/>
                <a:gd name="connsiteX5-239" fmla="*/ 144016 w 2201801"/>
                <a:gd name="connsiteY5-240" fmla="*/ 0 h 2244096"/>
                <a:gd name="connsiteX0-241" fmla="*/ 144016 w 2201801"/>
                <a:gd name="connsiteY0-242" fmla="*/ 0 h 2244096"/>
                <a:gd name="connsiteX1-243" fmla="*/ 2194560 w 2201801"/>
                <a:gd name="connsiteY1-244" fmla="*/ 65152 h 2244096"/>
                <a:gd name="connsiteX2-245" fmla="*/ 2049780 w 2201801"/>
                <a:gd name="connsiteY2-246" fmla="*/ 1893952 h 2244096"/>
                <a:gd name="connsiteX3-247" fmla="*/ 1116124 w 2201801"/>
                <a:gd name="connsiteY3-248" fmla="*/ 2232248 h 2244096"/>
                <a:gd name="connsiteX4-249" fmla="*/ 0 w 2201801"/>
                <a:gd name="connsiteY4-250" fmla="*/ 2160240 h 2244096"/>
                <a:gd name="connsiteX5-251" fmla="*/ 144016 w 2201801"/>
                <a:gd name="connsiteY5-252" fmla="*/ 0 h 2244096"/>
                <a:gd name="connsiteX0-253" fmla="*/ 144016 w 2201801"/>
                <a:gd name="connsiteY0-254" fmla="*/ 0 h 2244096"/>
                <a:gd name="connsiteX1-255" fmla="*/ 2194560 w 2201801"/>
                <a:gd name="connsiteY1-256" fmla="*/ 65152 h 2244096"/>
                <a:gd name="connsiteX2-257" fmla="*/ 2049780 w 2201801"/>
                <a:gd name="connsiteY2-258" fmla="*/ 1893952 h 2244096"/>
                <a:gd name="connsiteX3-259" fmla="*/ 1116124 w 2201801"/>
                <a:gd name="connsiteY3-260" fmla="*/ 2232248 h 2244096"/>
                <a:gd name="connsiteX4-261" fmla="*/ 0 w 2201801"/>
                <a:gd name="connsiteY4-262" fmla="*/ 2160240 h 2244096"/>
                <a:gd name="connsiteX5-263" fmla="*/ 144016 w 2201801"/>
                <a:gd name="connsiteY5-264" fmla="*/ 0 h 2244096"/>
                <a:gd name="connsiteX0-265" fmla="*/ 144016 w 2201801"/>
                <a:gd name="connsiteY0-266" fmla="*/ 0 h 2232248"/>
                <a:gd name="connsiteX1-267" fmla="*/ 2194560 w 2201801"/>
                <a:gd name="connsiteY1-268" fmla="*/ 65152 h 2232248"/>
                <a:gd name="connsiteX2-269" fmla="*/ 2049780 w 2201801"/>
                <a:gd name="connsiteY2-270" fmla="*/ 1893952 h 2232248"/>
                <a:gd name="connsiteX3-271" fmla="*/ 1116124 w 2201801"/>
                <a:gd name="connsiteY3-272" fmla="*/ 2232248 h 2232248"/>
                <a:gd name="connsiteX4-273" fmla="*/ 0 w 2201801"/>
                <a:gd name="connsiteY4-274" fmla="*/ 2160240 h 2232248"/>
                <a:gd name="connsiteX5-275" fmla="*/ 144016 w 2201801"/>
                <a:gd name="connsiteY5-276" fmla="*/ 0 h 2232248"/>
                <a:gd name="connsiteX0-277" fmla="*/ 144016 w 2201801"/>
                <a:gd name="connsiteY0-278" fmla="*/ 0 h 2232248"/>
                <a:gd name="connsiteX1-279" fmla="*/ 2194560 w 2201801"/>
                <a:gd name="connsiteY1-280" fmla="*/ 65152 h 2232248"/>
                <a:gd name="connsiteX2-281" fmla="*/ 2049780 w 2201801"/>
                <a:gd name="connsiteY2-282" fmla="*/ 1893952 h 2232248"/>
                <a:gd name="connsiteX3-283" fmla="*/ 1116124 w 2201801"/>
                <a:gd name="connsiteY3-284" fmla="*/ 2232248 h 2232248"/>
                <a:gd name="connsiteX4-285" fmla="*/ 0 w 2201801"/>
                <a:gd name="connsiteY4-286" fmla="*/ 2160240 h 2232248"/>
                <a:gd name="connsiteX5-287" fmla="*/ 144016 w 2201801"/>
                <a:gd name="connsiteY5-288" fmla="*/ 0 h 2232248"/>
                <a:gd name="connsiteX0-289" fmla="*/ 144016 w 2201801"/>
                <a:gd name="connsiteY0-290" fmla="*/ 0 h 2232248"/>
                <a:gd name="connsiteX1-291" fmla="*/ 2194560 w 2201801"/>
                <a:gd name="connsiteY1-292" fmla="*/ 65152 h 2232248"/>
                <a:gd name="connsiteX2-293" fmla="*/ 2049780 w 2201801"/>
                <a:gd name="connsiteY2-294" fmla="*/ 1893952 h 2232248"/>
                <a:gd name="connsiteX3-295" fmla="*/ 1116124 w 2201801"/>
                <a:gd name="connsiteY3-296" fmla="*/ 2232248 h 2232248"/>
                <a:gd name="connsiteX4-297" fmla="*/ 0 w 2201801"/>
                <a:gd name="connsiteY4-298" fmla="*/ 2160240 h 2232248"/>
                <a:gd name="connsiteX5-299" fmla="*/ 144016 w 2201801"/>
                <a:gd name="connsiteY5-300" fmla="*/ 0 h 2232248"/>
                <a:gd name="connsiteX0-301" fmla="*/ 180020 w 2201801"/>
                <a:gd name="connsiteY0-302" fmla="*/ 0 h 2232248"/>
                <a:gd name="connsiteX1-303" fmla="*/ 2194560 w 2201801"/>
                <a:gd name="connsiteY1-304" fmla="*/ 65152 h 2232248"/>
                <a:gd name="connsiteX2-305" fmla="*/ 2049780 w 2201801"/>
                <a:gd name="connsiteY2-306" fmla="*/ 1893952 h 2232248"/>
                <a:gd name="connsiteX3-307" fmla="*/ 1116124 w 2201801"/>
                <a:gd name="connsiteY3-308" fmla="*/ 2232248 h 2232248"/>
                <a:gd name="connsiteX4-309" fmla="*/ 0 w 2201801"/>
                <a:gd name="connsiteY4-310" fmla="*/ 2160240 h 2232248"/>
                <a:gd name="connsiteX5-311" fmla="*/ 180020 w 2201801"/>
                <a:gd name="connsiteY5-312" fmla="*/ 0 h 2232248"/>
                <a:gd name="connsiteX0-313" fmla="*/ 180020 w 2201801"/>
                <a:gd name="connsiteY0-314" fmla="*/ 0 h 2232248"/>
                <a:gd name="connsiteX1-315" fmla="*/ 2194560 w 2201801"/>
                <a:gd name="connsiteY1-316" fmla="*/ 65152 h 2232248"/>
                <a:gd name="connsiteX2-317" fmla="*/ 2049780 w 2201801"/>
                <a:gd name="connsiteY2-318" fmla="*/ 1893952 h 2232248"/>
                <a:gd name="connsiteX3-319" fmla="*/ 1116124 w 2201801"/>
                <a:gd name="connsiteY3-320" fmla="*/ 2232248 h 2232248"/>
                <a:gd name="connsiteX4-321" fmla="*/ 0 w 2201801"/>
                <a:gd name="connsiteY4-322" fmla="*/ 2160240 h 2232248"/>
                <a:gd name="connsiteX5-323" fmla="*/ 180020 w 2201801"/>
                <a:gd name="connsiteY5-324" fmla="*/ 0 h 2232248"/>
                <a:gd name="connsiteX0-325" fmla="*/ 180020 w 2201801"/>
                <a:gd name="connsiteY0-326" fmla="*/ 0 h 2232248"/>
                <a:gd name="connsiteX1-327" fmla="*/ 2196244 w 2201801"/>
                <a:gd name="connsiteY1-328" fmla="*/ 36004 h 2232248"/>
                <a:gd name="connsiteX2-329" fmla="*/ 2049780 w 2201801"/>
                <a:gd name="connsiteY2-330" fmla="*/ 1893952 h 2232248"/>
                <a:gd name="connsiteX3-331" fmla="*/ 1116124 w 2201801"/>
                <a:gd name="connsiteY3-332" fmla="*/ 2232248 h 2232248"/>
                <a:gd name="connsiteX4-333" fmla="*/ 0 w 2201801"/>
                <a:gd name="connsiteY4-334" fmla="*/ 2160240 h 2232248"/>
                <a:gd name="connsiteX5-335" fmla="*/ 180020 w 2201801"/>
                <a:gd name="connsiteY5-336" fmla="*/ 0 h 2232248"/>
                <a:gd name="connsiteX0-337" fmla="*/ 180020 w 2201801"/>
                <a:gd name="connsiteY0-338" fmla="*/ 0 h 2232248"/>
                <a:gd name="connsiteX1-339" fmla="*/ 2196244 w 2201801"/>
                <a:gd name="connsiteY1-340" fmla="*/ 36004 h 2232248"/>
                <a:gd name="connsiteX2-341" fmla="*/ 2049780 w 2201801"/>
                <a:gd name="connsiteY2-342" fmla="*/ 1893952 h 2232248"/>
                <a:gd name="connsiteX3-343" fmla="*/ 1116124 w 2201801"/>
                <a:gd name="connsiteY3-344" fmla="*/ 2232248 h 2232248"/>
                <a:gd name="connsiteX4-345" fmla="*/ 0 w 2201801"/>
                <a:gd name="connsiteY4-346" fmla="*/ 2160240 h 2232248"/>
                <a:gd name="connsiteX5-347" fmla="*/ 180020 w 2201801"/>
                <a:gd name="connsiteY5-348" fmla="*/ 0 h 2232248"/>
                <a:gd name="connsiteX0-349" fmla="*/ 180020 w 2196244"/>
                <a:gd name="connsiteY0-350" fmla="*/ 0 h 2232248"/>
                <a:gd name="connsiteX1-351" fmla="*/ 2196244 w 2196244"/>
                <a:gd name="connsiteY1-352" fmla="*/ 36004 h 2232248"/>
                <a:gd name="connsiteX2-353" fmla="*/ 2049780 w 2196244"/>
                <a:gd name="connsiteY2-354" fmla="*/ 1893952 h 2232248"/>
                <a:gd name="connsiteX3-355" fmla="*/ 1116124 w 2196244"/>
                <a:gd name="connsiteY3-356" fmla="*/ 2232248 h 2232248"/>
                <a:gd name="connsiteX4-357" fmla="*/ 0 w 2196244"/>
                <a:gd name="connsiteY4-358" fmla="*/ 2160240 h 2232248"/>
                <a:gd name="connsiteX5-359" fmla="*/ 180020 w 2196244"/>
                <a:gd name="connsiteY5-360" fmla="*/ 0 h 2232248"/>
                <a:gd name="connsiteX0-361" fmla="*/ 180020 w 2196244"/>
                <a:gd name="connsiteY0-362" fmla="*/ 0 h 2232248"/>
                <a:gd name="connsiteX1-363" fmla="*/ 2196244 w 2196244"/>
                <a:gd name="connsiteY1-364" fmla="*/ 36004 h 2232248"/>
                <a:gd name="connsiteX2-365" fmla="*/ 2049780 w 2196244"/>
                <a:gd name="connsiteY2-366" fmla="*/ 1893952 h 2232248"/>
                <a:gd name="connsiteX3-367" fmla="*/ 1116124 w 2196244"/>
                <a:gd name="connsiteY3-368" fmla="*/ 2232248 h 2232248"/>
                <a:gd name="connsiteX4-369" fmla="*/ 0 w 2196244"/>
                <a:gd name="connsiteY4-370" fmla="*/ 2160240 h 2232248"/>
                <a:gd name="connsiteX5-371" fmla="*/ 180020 w 2196244"/>
                <a:gd name="connsiteY5-372" fmla="*/ 0 h 2232248"/>
                <a:gd name="connsiteX0-373" fmla="*/ 180020 w 2196244"/>
                <a:gd name="connsiteY0-374" fmla="*/ 0 h 2232248"/>
                <a:gd name="connsiteX1-375" fmla="*/ 2196244 w 2196244"/>
                <a:gd name="connsiteY1-376" fmla="*/ 36004 h 2232248"/>
                <a:gd name="connsiteX2-377" fmla="*/ 2049780 w 2196244"/>
                <a:gd name="connsiteY2-378" fmla="*/ 1893952 h 2232248"/>
                <a:gd name="connsiteX3-379" fmla="*/ 1116124 w 2196244"/>
                <a:gd name="connsiteY3-380" fmla="*/ 2232248 h 2232248"/>
                <a:gd name="connsiteX4-381" fmla="*/ 0 w 2196244"/>
                <a:gd name="connsiteY4-382" fmla="*/ 2160240 h 2232248"/>
                <a:gd name="connsiteX5-383" fmla="*/ 180020 w 2196244"/>
                <a:gd name="connsiteY5-384" fmla="*/ 0 h 2232248"/>
                <a:gd name="connsiteX0-385" fmla="*/ 180020 w 2196244"/>
                <a:gd name="connsiteY0-386" fmla="*/ 0 h 2232248"/>
                <a:gd name="connsiteX1-387" fmla="*/ 2196244 w 2196244"/>
                <a:gd name="connsiteY1-388" fmla="*/ 36004 h 2232248"/>
                <a:gd name="connsiteX2-389" fmla="*/ 2049780 w 2196244"/>
                <a:gd name="connsiteY2-390" fmla="*/ 1893952 h 2232248"/>
                <a:gd name="connsiteX3-391" fmla="*/ 1116124 w 2196244"/>
                <a:gd name="connsiteY3-392" fmla="*/ 2232248 h 2232248"/>
                <a:gd name="connsiteX4-393" fmla="*/ 0 w 2196244"/>
                <a:gd name="connsiteY4-394" fmla="*/ 2160240 h 2232248"/>
                <a:gd name="connsiteX5-395" fmla="*/ 180020 w 2196244"/>
                <a:gd name="connsiteY5-396" fmla="*/ 0 h 2232248"/>
                <a:gd name="connsiteX0-397" fmla="*/ 180020 w 2196244"/>
                <a:gd name="connsiteY0-398" fmla="*/ 0 h 2302394"/>
                <a:gd name="connsiteX1-399" fmla="*/ 2196244 w 2196244"/>
                <a:gd name="connsiteY1-400" fmla="*/ 36004 h 2302394"/>
                <a:gd name="connsiteX2-401" fmla="*/ 2049780 w 2196244"/>
                <a:gd name="connsiteY2-402" fmla="*/ 1893952 h 2302394"/>
                <a:gd name="connsiteX3-403" fmla="*/ 1116124 w 2196244"/>
                <a:gd name="connsiteY3-404" fmla="*/ 2232248 h 2302394"/>
                <a:gd name="connsiteX4-405" fmla="*/ 0 w 2196244"/>
                <a:gd name="connsiteY4-406" fmla="*/ 2160240 h 2302394"/>
                <a:gd name="connsiteX5-407" fmla="*/ 180020 w 2196244"/>
                <a:gd name="connsiteY5-408" fmla="*/ 0 h 23023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96244" h="2302394">
                  <a:moveTo>
                    <a:pt x="180020" y="0"/>
                  </a:moveTo>
                  <a:cubicBezTo>
                    <a:pt x="857309" y="70607"/>
                    <a:pt x="1482827" y="69527"/>
                    <a:pt x="2196244" y="36004"/>
                  </a:cubicBezTo>
                  <a:cubicBezTo>
                    <a:pt x="2181324" y="633028"/>
                    <a:pt x="2129347" y="1853427"/>
                    <a:pt x="2049780" y="1893952"/>
                  </a:cubicBezTo>
                  <a:cubicBezTo>
                    <a:pt x="1651000" y="2031112"/>
                    <a:pt x="1551293" y="2137976"/>
                    <a:pt x="1116124" y="2232248"/>
                  </a:cubicBezTo>
                  <a:cubicBezTo>
                    <a:pt x="697811" y="2302394"/>
                    <a:pt x="386738" y="2168927"/>
                    <a:pt x="0" y="2160240"/>
                  </a:cubicBezTo>
                  <a:cubicBezTo>
                    <a:pt x="112494" y="1412821"/>
                    <a:pt x="149009" y="847792"/>
                    <a:pt x="180020" y="0"/>
                  </a:cubicBezTo>
                  <a:close/>
                </a:path>
              </a:pathLst>
            </a:custGeom>
            <a:noFill/>
            <a:ln w="50800">
              <a:solidFill>
                <a:srgbClr val="86B818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자유형 87"/>
            <p:cNvSpPr/>
            <p:nvPr/>
          </p:nvSpPr>
          <p:spPr bwMode="auto">
            <a:xfrm>
              <a:off x="4098472" y="3493082"/>
              <a:ext cx="918979" cy="630354"/>
            </a:xfrm>
            <a:custGeom>
              <a:avLst/>
              <a:gdLst>
                <a:gd name="connsiteX0" fmla="*/ 0 w 1104900"/>
                <a:gd name="connsiteY0" fmla="*/ 655320 h 655320"/>
                <a:gd name="connsiteX1" fmla="*/ 807720 w 1104900"/>
                <a:gd name="connsiteY1" fmla="*/ 0 h 655320"/>
                <a:gd name="connsiteX2" fmla="*/ 1104900 w 1104900"/>
                <a:gd name="connsiteY2" fmla="*/ 274320 h 655320"/>
                <a:gd name="connsiteX3" fmla="*/ 0 w 1104900"/>
                <a:gd name="connsiteY3" fmla="*/ 655320 h 655320"/>
                <a:gd name="connsiteX0-1" fmla="*/ 0 w 1104900"/>
                <a:gd name="connsiteY0-2" fmla="*/ 655320 h 716248"/>
                <a:gd name="connsiteX1-3" fmla="*/ 807720 w 1104900"/>
                <a:gd name="connsiteY1-4" fmla="*/ 0 h 716248"/>
                <a:gd name="connsiteX2-5" fmla="*/ 1104900 w 1104900"/>
                <a:gd name="connsiteY2-6" fmla="*/ 274320 h 716248"/>
                <a:gd name="connsiteX3-7" fmla="*/ 0 w 1104900"/>
                <a:gd name="connsiteY3-8" fmla="*/ 655320 h 716248"/>
                <a:gd name="connsiteX0-9" fmla="*/ 0 w 1104900"/>
                <a:gd name="connsiteY0-10" fmla="*/ 655320 h 716248"/>
                <a:gd name="connsiteX1-11" fmla="*/ 807720 w 1104900"/>
                <a:gd name="connsiteY1-12" fmla="*/ 0 h 716248"/>
                <a:gd name="connsiteX2-13" fmla="*/ 1104900 w 1104900"/>
                <a:gd name="connsiteY2-14" fmla="*/ 274320 h 716248"/>
                <a:gd name="connsiteX3-15" fmla="*/ 0 w 1104900"/>
                <a:gd name="connsiteY3-16" fmla="*/ 655320 h 716248"/>
                <a:gd name="connsiteX0-17" fmla="*/ 0 w 1104900"/>
                <a:gd name="connsiteY0-18" fmla="*/ 655320 h 716248"/>
                <a:gd name="connsiteX1-19" fmla="*/ 807720 w 1104900"/>
                <a:gd name="connsiteY1-20" fmla="*/ 0 h 716248"/>
                <a:gd name="connsiteX2-21" fmla="*/ 1104900 w 1104900"/>
                <a:gd name="connsiteY2-22" fmla="*/ 274320 h 716248"/>
                <a:gd name="connsiteX3-23" fmla="*/ 0 w 1104900"/>
                <a:gd name="connsiteY3-24" fmla="*/ 655320 h 716248"/>
                <a:gd name="connsiteX0-25" fmla="*/ 0 w 1104900"/>
                <a:gd name="connsiteY0-26" fmla="*/ 655320 h 655320"/>
                <a:gd name="connsiteX1-27" fmla="*/ 807720 w 1104900"/>
                <a:gd name="connsiteY1-28" fmla="*/ 0 h 655320"/>
                <a:gd name="connsiteX2-29" fmla="*/ 1104900 w 1104900"/>
                <a:gd name="connsiteY2-30" fmla="*/ 274320 h 655320"/>
                <a:gd name="connsiteX3-31" fmla="*/ 0 w 1104900"/>
                <a:gd name="connsiteY3-32" fmla="*/ 655320 h 655320"/>
                <a:gd name="connsiteX0-33" fmla="*/ 0 w 1104900"/>
                <a:gd name="connsiteY0-34" fmla="*/ 655320 h 655320"/>
                <a:gd name="connsiteX1-35" fmla="*/ 807720 w 1104900"/>
                <a:gd name="connsiteY1-36" fmla="*/ 0 h 655320"/>
                <a:gd name="connsiteX2-37" fmla="*/ 1104900 w 1104900"/>
                <a:gd name="connsiteY2-38" fmla="*/ 274320 h 655320"/>
                <a:gd name="connsiteX3-39" fmla="*/ 0 w 1104900"/>
                <a:gd name="connsiteY3-40" fmla="*/ 655320 h 655320"/>
                <a:gd name="connsiteX0-41" fmla="*/ 0 w 1104900"/>
                <a:gd name="connsiteY0-42" fmla="*/ 655320 h 655320"/>
                <a:gd name="connsiteX1-43" fmla="*/ 807720 w 1104900"/>
                <a:gd name="connsiteY1-44" fmla="*/ 0 h 655320"/>
                <a:gd name="connsiteX2-45" fmla="*/ 1104900 w 1104900"/>
                <a:gd name="connsiteY2-46" fmla="*/ 274320 h 655320"/>
                <a:gd name="connsiteX3-47" fmla="*/ 0 w 1104900"/>
                <a:gd name="connsiteY3-48" fmla="*/ 655320 h 655320"/>
                <a:gd name="connsiteX0-49" fmla="*/ 0 w 1104900"/>
                <a:gd name="connsiteY0-50" fmla="*/ 655320 h 655320"/>
                <a:gd name="connsiteX1-51" fmla="*/ 807720 w 1104900"/>
                <a:gd name="connsiteY1-52" fmla="*/ 0 h 655320"/>
                <a:gd name="connsiteX2-53" fmla="*/ 1104900 w 1104900"/>
                <a:gd name="connsiteY2-54" fmla="*/ 274320 h 655320"/>
                <a:gd name="connsiteX3-55" fmla="*/ 0 w 1104900"/>
                <a:gd name="connsiteY3-56" fmla="*/ 655320 h 655320"/>
                <a:gd name="connsiteX0-57" fmla="*/ 0 w 1104900"/>
                <a:gd name="connsiteY0-58" fmla="*/ 655320 h 655320"/>
                <a:gd name="connsiteX1-59" fmla="*/ 807720 w 1104900"/>
                <a:gd name="connsiteY1-60" fmla="*/ 0 h 655320"/>
                <a:gd name="connsiteX2-61" fmla="*/ 1104900 w 1104900"/>
                <a:gd name="connsiteY2-62" fmla="*/ 274320 h 655320"/>
                <a:gd name="connsiteX3-63" fmla="*/ 0 w 1104900"/>
                <a:gd name="connsiteY3-64" fmla="*/ 655320 h 655320"/>
                <a:gd name="connsiteX0-65" fmla="*/ 0 w 1104900"/>
                <a:gd name="connsiteY0-66" fmla="*/ 655320 h 655320"/>
                <a:gd name="connsiteX1-67" fmla="*/ 807720 w 1104900"/>
                <a:gd name="connsiteY1-68" fmla="*/ 0 h 655320"/>
                <a:gd name="connsiteX2-69" fmla="*/ 1104900 w 1104900"/>
                <a:gd name="connsiteY2-70" fmla="*/ 274320 h 655320"/>
                <a:gd name="connsiteX3-71" fmla="*/ 0 w 1104900"/>
                <a:gd name="connsiteY3-72" fmla="*/ 655320 h 655320"/>
                <a:gd name="connsiteX0-73" fmla="*/ 0 w 1124187"/>
                <a:gd name="connsiteY0-74" fmla="*/ 684497 h 684497"/>
                <a:gd name="connsiteX1-75" fmla="*/ 827007 w 1124187"/>
                <a:gd name="connsiteY1-76" fmla="*/ 0 h 684497"/>
                <a:gd name="connsiteX2-77" fmla="*/ 1124187 w 1124187"/>
                <a:gd name="connsiteY2-78" fmla="*/ 274320 h 684497"/>
                <a:gd name="connsiteX3-79" fmla="*/ 0 w 1124187"/>
                <a:gd name="connsiteY3-80" fmla="*/ 684497 h 684497"/>
                <a:gd name="connsiteX0-81" fmla="*/ 0 w 1124187"/>
                <a:gd name="connsiteY0-82" fmla="*/ 684497 h 684497"/>
                <a:gd name="connsiteX1-83" fmla="*/ 827007 w 1124187"/>
                <a:gd name="connsiteY1-84" fmla="*/ 0 h 684497"/>
                <a:gd name="connsiteX2-85" fmla="*/ 1124187 w 1124187"/>
                <a:gd name="connsiteY2-86" fmla="*/ 274320 h 684497"/>
                <a:gd name="connsiteX3-87" fmla="*/ 0 w 1124187"/>
                <a:gd name="connsiteY3-88" fmla="*/ 684497 h 684497"/>
                <a:gd name="connsiteX0-89" fmla="*/ 0 w 1124187"/>
                <a:gd name="connsiteY0-90" fmla="*/ 684497 h 684497"/>
                <a:gd name="connsiteX1-91" fmla="*/ 827007 w 1124187"/>
                <a:gd name="connsiteY1-92" fmla="*/ 0 h 684497"/>
                <a:gd name="connsiteX2-93" fmla="*/ 1124187 w 1124187"/>
                <a:gd name="connsiteY2-94" fmla="*/ 274320 h 684497"/>
                <a:gd name="connsiteX3-95" fmla="*/ 0 w 1124187"/>
                <a:gd name="connsiteY3-96" fmla="*/ 684497 h 684497"/>
                <a:gd name="connsiteX0-97" fmla="*/ 0 w 1124187"/>
                <a:gd name="connsiteY0-98" fmla="*/ 684497 h 684497"/>
                <a:gd name="connsiteX1-99" fmla="*/ 827007 w 1124187"/>
                <a:gd name="connsiteY1-100" fmla="*/ 0 h 684497"/>
                <a:gd name="connsiteX2-101" fmla="*/ 1124187 w 1124187"/>
                <a:gd name="connsiteY2-102" fmla="*/ 274320 h 684497"/>
                <a:gd name="connsiteX3-103" fmla="*/ 0 w 1124187"/>
                <a:gd name="connsiteY3-104" fmla="*/ 684497 h 684497"/>
                <a:gd name="connsiteX0-105" fmla="*/ 0 w 1125193"/>
                <a:gd name="connsiteY0-106" fmla="*/ 684497 h 684497"/>
                <a:gd name="connsiteX1-107" fmla="*/ 827007 w 1125193"/>
                <a:gd name="connsiteY1-108" fmla="*/ 0 h 684497"/>
                <a:gd name="connsiteX2-109" fmla="*/ 1125193 w 1125193"/>
                <a:gd name="connsiteY2-110" fmla="*/ 302186 h 684497"/>
                <a:gd name="connsiteX3-111" fmla="*/ 0 w 1125193"/>
                <a:gd name="connsiteY3-112" fmla="*/ 684497 h 684497"/>
                <a:gd name="connsiteX0-113" fmla="*/ 0 w 1109869"/>
                <a:gd name="connsiteY0-114" fmla="*/ 684497 h 684497"/>
                <a:gd name="connsiteX1-115" fmla="*/ 827007 w 1109869"/>
                <a:gd name="connsiteY1-116" fmla="*/ 0 h 684497"/>
                <a:gd name="connsiteX2-117" fmla="*/ 1109869 w 1109869"/>
                <a:gd name="connsiteY2-118" fmla="*/ 293334 h 684497"/>
                <a:gd name="connsiteX3-119" fmla="*/ 0 w 1109869"/>
                <a:gd name="connsiteY3-120" fmla="*/ 684497 h 684497"/>
                <a:gd name="connsiteX0-121" fmla="*/ 0 w 1111718"/>
                <a:gd name="connsiteY0-122" fmla="*/ 684497 h 684497"/>
                <a:gd name="connsiteX1-123" fmla="*/ 827007 w 1111718"/>
                <a:gd name="connsiteY1-124" fmla="*/ 0 h 684497"/>
                <a:gd name="connsiteX2-125" fmla="*/ 1111718 w 1111718"/>
                <a:gd name="connsiteY2-126" fmla="*/ 287291 h 684497"/>
                <a:gd name="connsiteX3-127" fmla="*/ 0 w 1111718"/>
                <a:gd name="connsiteY3-128" fmla="*/ 684497 h 684497"/>
                <a:gd name="connsiteX0-129" fmla="*/ 0 w 1113567"/>
                <a:gd name="connsiteY0-130" fmla="*/ 684497 h 684497"/>
                <a:gd name="connsiteX1-131" fmla="*/ 827007 w 1113567"/>
                <a:gd name="connsiteY1-132" fmla="*/ 0 h 684497"/>
                <a:gd name="connsiteX2-133" fmla="*/ 1113567 w 1113567"/>
                <a:gd name="connsiteY2-134" fmla="*/ 272819 h 684497"/>
                <a:gd name="connsiteX3-135" fmla="*/ 0 w 1113567"/>
                <a:gd name="connsiteY3-136" fmla="*/ 684497 h 684497"/>
                <a:gd name="connsiteX0-137" fmla="*/ 0 w 1118278"/>
                <a:gd name="connsiteY0-138" fmla="*/ 684497 h 684497"/>
                <a:gd name="connsiteX1-139" fmla="*/ 827007 w 1118278"/>
                <a:gd name="connsiteY1-140" fmla="*/ 0 h 684497"/>
                <a:gd name="connsiteX2-141" fmla="*/ 1118278 w 1118278"/>
                <a:gd name="connsiteY2-142" fmla="*/ 292399 h 684497"/>
                <a:gd name="connsiteX3-143" fmla="*/ 0 w 1118278"/>
                <a:gd name="connsiteY3-144" fmla="*/ 684497 h 684497"/>
                <a:gd name="connsiteX0-145" fmla="*/ 0 w 1117265"/>
                <a:gd name="connsiteY0-146" fmla="*/ 684497 h 684497"/>
                <a:gd name="connsiteX1-147" fmla="*/ 827007 w 1117265"/>
                <a:gd name="connsiteY1-148" fmla="*/ 0 h 684497"/>
                <a:gd name="connsiteX2-149" fmla="*/ 1117265 w 1117265"/>
                <a:gd name="connsiteY2-150" fmla="*/ 283547 h 684497"/>
                <a:gd name="connsiteX3-151" fmla="*/ 0 w 1117265"/>
                <a:gd name="connsiteY3-152" fmla="*/ 684497 h 684497"/>
                <a:gd name="connsiteX0-153" fmla="*/ 0 w 1117265"/>
                <a:gd name="connsiteY0-154" fmla="*/ 684497 h 684497"/>
                <a:gd name="connsiteX1-155" fmla="*/ 827007 w 1117265"/>
                <a:gd name="connsiteY1-156" fmla="*/ 0 h 684497"/>
                <a:gd name="connsiteX2-157" fmla="*/ 1117265 w 1117265"/>
                <a:gd name="connsiteY2-158" fmla="*/ 283547 h 684497"/>
                <a:gd name="connsiteX3-159" fmla="*/ 0 w 1117265"/>
                <a:gd name="connsiteY3-160" fmla="*/ 684497 h 684497"/>
                <a:gd name="connsiteX0-161" fmla="*/ 0 w 1117265"/>
                <a:gd name="connsiteY0-162" fmla="*/ 684497 h 684497"/>
                <a:gd name="connsiteX1-163" fmla="*/ 827007 w 1117265"/>
                <a:gd name="connsiteY1-164" fmla="*/ 0 h 684497"/>
                <a:gd name="connsiteX2-165" fmla="*/ 1117265 w 1117265"/>
                <a:gd name="connsiteY2-166" fmla="*/ 283547 h 684497"/>
                <a:gd name="connsiteX3-167" fmla="*/ 0 w 1117265"/>
                <a:gd name="connsiteY3-168" fmla="*/ 684497 h 684497"/>
                <a:gd name="connsiteX0-169" fmla="*/ 0 w 1117265"/>
                <a:gd name="connsiteY0-170" fmla="*/ 684497 h 684497"/>
                <a:gd name="connsiteX1-171" fmla="*/ 827007 w 1117265"/>
                <a:gd name="connsiteY1-172" fmla="*/ 0 h 684497"/>
                <a:gd name="connsiteX2-173" fmla="*/ 1117265 w 1117265"/>
                <a:gd name="connsiteY2-174" fmla="*/ 283547 h 684497"/>
                <a:gd name="connsiteX3-175" fmla="*/ 0 w 1117265"/>
                <a:gd name="connsiteY3-176" fmla="*/ 684497 h 684497"/>
                <a:gd name="connsiteX0-177" fmla="*/ 0 w 1117265"/>
                <a:gd name="connsiteY0-178" fmla="*/ 684497 h 684497"/>
                <a:gd name="connsiteX1-179" fmla="*/ 827007 w 1117265"/>
                <a:gd name="connsiteY1-180" fmla="*/ 0 h 684497"/>
                <a:gd name="connsiteX2-181" fmla="*/ 1117265 w 1117265"/>
                <a:gd name="connsiteY2-182" fmla="*/ 283547 h 684497"/>
                <a:gd name="connsiteX3-183" fmla="*/ 0 w 1117265"/>
                <a:gd name="connsiteY3-184" fmla="*/ 684497 h 684497"/>
                <a:gd name="connsiteX0-185" fmla="*/ 0 w 1117265"/>
                <a:gd name="connsiteY0-186" fmla="*/ 684497 h 684497"/>
                <a:gd name="connsiteX1-187" fmla="*/ 827007 w 1117265"/>
                <a:gd name="connsiteY1-188" fmla="*/ 0 h 684497"/>
                <a:gd name="connsiteX2-189" fmla="*/ 1117265 w 1117265"/>
                <a:gd name="connsiteY2-190" fmla="*/ 283547 h 684497"/>
                <a:gd name="connsiteX3-191" fmla="*/ 0 w 1117265"/>
                <a:gd name="connsiteY3-192" fmla="*/ 684497 h 684497"/>
                <a:gd name="connsiteX0-193" fmla="*/ 0 w 1117265"/>
                <a:gd name="connsiteY0-194" fmla="*/ 684497 h 684497"/>
                <a:gd name="connsiteX1-195" fmla="*/ 827007 w 1117265"/>
                <a:gd name="connsiteY1-196" fmla="*/ 0 h 684497"/>
                <a:gd name="connsiteX2-197" fmla="*/ 1117265 w 1117265"/>
                <a:gd name="connsiteY2-198" fmla="*/ 283547 h 684497"/>
                <a:gd name="connsiteX3-199" fmla="*/ 0 w 1117265"/>
                <a:gd name="connsiteY3-200" fmla="*/ 684497 h 684497"/>
                <a:gd name="connsiteX0-201" fmla="*/ 0 w 1117265"/>
                <a:gd name="connsiteY0-202" fmla="*/ 684497 h 684497"/>
                <a:gd name="connsiteX1-203" fmla="*/ 827007 w 1117265"/>
                <a:gd name="connsiteY1-204" fmla="*/ 0 h 684497"/>
                <a:gd name="connsiteX2-205" fmla="*/ 1117265 w 1117265"/>
                <a:gd name="connsiteY2-206" fmla="*/ 283547 h 684497"/>
                <a:gd name="connsiteX3-207" fmla="*/ 0 w 1117265"/>
                <a:gd name="connsiteY3-208" fmla="*/ 684497 h 684497"/>
                <a:gd name="connsiteX0-209" fmla="*/ 0 w 1117265"/>
                <a:gd name="connsiteY0-210" fmla="*/ 684497 h 684497"/>
                <a:gd name="connsiteX1-211" fmla="*/ 827007 w 1117265"/>
                <a:gd name="connsiteY1-212" fmla="*/ 0 h 684497"/>
                <a:gd name="connsiteX2-213" fmla="*/ 1117265 w 1117265"/>
                <a:gd name="connsiteY2-214" fmla="*/ 283547 h 684497"/>
                <a:gd name="connsiteX3-215" fmla="*/ 0 w 1117265"/>
                <a:gd name="connsiteY3-216" fmla="*/ 684497 h 684497"/>
                <a:gd name="connsiteX0-217" fmla="*/ 0 w 1117265"/>
                <a:gd name="connsiteY0-218" fmla="*/ 684497 h 684497"/>
                <a:gd name="connsiteX1-219" fmla="*/ 827007 w 1117265"/>
                <a:gd name="connsiteY1-220" fmla="*/ 0 h 684497"/>
                <a:gd name="connsiteX2-221" fmla="*/ 1117265 w 1117265"/>
                <a:gd name="connsiteY2-222" fmla="*/ 283547 h 684497"/>
                <a:gd name="connsiteX3-223" fmla="*/ 0 w 1117265"/>
                <a:gd name="connsiteY3-224" fmla="*/ 684497 h 684497"/>
                <a:gd name="connsiteX0-225" fmla="*/ 0 w 1117265"/>
                <a:gd name="connsiteY0-226" fmla="*/ 684497 h 684497"/>
                <a:gd name="connsiteX1-227" fmla="*/ 827007 w 1117265"/>
                <a:gd name="connsiteY1-228" fmla="*/ 0 h 684497"/>
                <a:gd name="connsiteX2-229" fmla="*/ 1117265 w 1117265"/>
                <a:gd name="connsiteY2-230" fmla="*/ 283547 h 684497"/>
                <a:gd name="connsiteX3-231" fmla="*/ 0 w 1117265"/>
                <a:gd name="connsiteY3-232" fmla="*/ 684497 h 684497"/>
                <a:gd name="connsiteX0-233" fmla="*/ 0 w 1117265"/>
                <a:gd name="connsiteY0-234" fmla="*/ 684497 h 684497"/>
                <a:gd name="connsiteX1-235" fmla="*/ 827007 w 1117265"/>
                <a:gd name="connsiteY1-236" fmla="*/ 0 h 684497"/>
                <a:gd name="connsiteX2-237" fmla="*/ 1117265 w 1117265"/>
                <a:gd name="connsiteY2-238" fmla="*/ 283547 h 684497"/>
                <a:gd name="connsiteX3-239" fmla="*/ 0 w 1117265"/>
                <a:gd name="connsiteY3-240" fmla="*/ 684497 h 684497"/>
                <a:gd name="connsiteX0-241" fmla="*/ 0 w 1117265"/>
                <a:gd name="connsiteY0-242" fmla="*/ 684497 h 684497"/>
                <a:gd name="connsiteX1-243" fmla="*/ 827007 w 1117265"/>
                <a:gd name="connsiteY1-244" fmla="*/ 0 h 684497"/>
                <a:gd name="connsiteX2-245" fmla="*/ 1117265 w 1117265"/>
                <a:gd name="connsiteY2-246" fmla="*/ 283547 h 684497"/>
                <a:gd name="connsiteX3-247" fmla="*/ 0 w 1117265"/>
                <a:gd name="connsiteY3-248" fmla="*/ 684497 h 6844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17265" h="684497">
                  <a:moveTo>
                    <a:pt x="0" y="684497"/>
                  </a:moveTo>
                  <a:cubicBezTo>
                    <a:pt x="281310" y="578055"/>
                    <a:pt x="563915" y="445084"/>
                    <a:pt x="827007" y="0"/>
                  </a:cubicBezTo>
                  <a:cubicBezTo>
                    <a:pt x="830800" y="112603"/>
                    <a:pt x="947335" y="344380"/>
                    <a:pt x="1117265" y="283547"/>
                  </a:cubicBezTo>
                  <a:cubicBezTo>
                    <a:pt x="779033" y="454015"/>
                    <a:pt x="330704" y="612949"/>
                    <a:pt x="0" y="684497"/>
                  </a:cubicBezTo>
                  <a:close/>
                </a:path>
              </a:pathLst>
            </a:custGeom>
            <a:noFill/>
            <a:ln w="50800">
              <a:solidFill>
                <a:srgbClr val="86B818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자유형 200"/>
            <p:cNvSpPr/>
            <p:nvPr/>
          </p:nvSpPr>
          <p:spPr bwMode="auto">
            <a:xfrm>
              <a:off x="2837993" y="1410370"/>
              <a:ext cx="2507567" cy="503361"/>
            </a:xfrm>
            <a:custGeom>
              <a:avLst/>
              <a:gdLst>
                <a:gd name="connsiteX0" fmla="*/ 0 w 2226733"/>
                <a:gd name="connsiteY0" fmla="*/ 0 h 465666"/>
                <a:gd name="connsiteX1" fmla="*/ 2226733 w 2226733"/>
                <a:gd name="connsiteY1" fmla="*/ 67733 h 465666"/>
                <a:gd name="connsiteX2" fmla="*/ 2192867 w 2226733"/>
                <a:gd name="connsiteY2" fmla="*/ 465666 h 465666"/>
                <a:gd name="connsiteX3" fmla="*/ 16933 w 2226733"/>
                <a:gd name="connsiteY3" fmla="*/ 381000 h 465666"/>
                <a:gd name="connsiteX4" fmla="*/ 0 w 2226733"/>
                <a:gd name="connsiteY4" fmla="*/ 0 h 465666"/>
                <a:gd name="connsiteX0-1" fmla="*/ 0 w 2226733"/>
                <a:gd name="connsiteY0-2" fmla="*/ 0 h 465666"/>
                <a:gd name="connsiteX1-3" fmla="*/ 2226733 w 2226733"/>
                <a:gd name="connsiteY1-4" fmla="*/ 67733 h 465666"/>
                <a:gd name="connsiteX2-5" fmla="*/ 2192867 w 2226733"/>
                <a:gd name="connsiteY2-6" fmla="*/ 465666 h 465666"/>
                <a:gd name="connsiteX3-7" fmla="*/ 16933 w 2226733"/>
                <a:gd name="connsiteY3-8" fmla="*/ 381000 h 465666"/>
                <a:gd name="connsiteX4-9" fmla="*/ 0 w 2226733"/>
                <a:gd name="connsiteY4-10" fmla="*/ 0 h 465666"/>
                <a:gd name="connsiteX0-11" fmla="*/ 0 w 2207084"/>
                <a:gd name="connsiteY0-12" fmla="*/ 0 h 465666"/>
                <a:gd name="connsiteX1-13" fmla="*/ 2207084 w 2207084"/>
                <a:gd name="connsiteY1-14" fmla="*/ 33453 h 465666"/>
                <a:gd name="connsiteX2-15" fmla="*/ 2192867 w 2207084"/>
                <a:gd name="connsiteY2-16" fmla="*/ 465666 h 465666"/>
                <a:gd name="connsiteX3-17" fmla="*/ 16933 w 2207084"/>
                <a:gd name="connsiteY3-18" fmla="*/ 381000 h 465666"/>
                <a:gd name="connsiteX4-19" fmla="*/ 0 w 2207084"/>
                <a:gd name="connsiteY4-20" fmla="*/ 0 h 465666"/>
                <a:gd name="connsiteX0-21" fmla="*/ 0 w 2196244"/>
                <a:gd name="connsiteY0-22" fmla="*/ 0 h 468217"/>
                <a:gd name="connsiteX1-23" fmla="*/ 2196244 w 2196244"/>
                <a:gd name="connsiteY1-24" fmla="*/ 36004 h 468217"/>
                <a:gd name="connsiteX2-25" fmla="*/ 2182027 w 2196244"/>
                <a:gd name="connsiteY2-26" fmla="*/ 468217 h 468217"/>
                <a:gd name="connsiteX3-27" fmla="*/ 6093 w 2196244"/>
                <a:gd name="connsiteY3-28" fmla="*/ 383551 h 468217"/>
                <a:gd name="connsiteX4-29" fmla="*/ 0 w 2196244"/>
                <a:gd name="connsiteY4-30" fmla="*/ 0 h 468217"/>
                <a:gd name="connsiteX0-31" fmla="*/ 0 w 2196244"/>
                <a:gd name="connsiteY0-32" fmla="*/ 0 h 468217"/>
                <a:gd name="connsiteX1-33" fmla="*/ 2196244 w 2196244"/>
                <a:gd name="connsiteY1-34" fmla="*/ 36004 h 468217"/>
                <a:gd name="connsiteX2-35" fmla="*/ 2182027 w 2196244"/>
                <a:gd name="connsiteY2-36" fmla="*/ 468217 h 468217"/>
                <a:gd name="connsiteX3-37" fmla="*/ 6093 w 2196244"/>
                <a:gd name="connsiteY3-38" fmla="*/ 383551 h 468217"/>
                <a:gd name="connsiteX4-39" fmla="*/ 0 w 2196244"/>
                <a:gd name="connsiteY4-40" fmla="*/ 0 h 468217"/>
                <a:gd name="connsiteX0-41" fmla="*/ 29911 w 2190151"/>
                <a:gd name="connsiteY0-42" fmla="*/ 0 h 468216"/>
                <a:gd name="connsiteX1-43" fmla="*/ 2190151 w 2190151"/>
                <a:gd name="connsiteY1-44" fmla="*/ 36003 h 468216"/>
                <a:gd name="connsiteX2-45" fmla="*/ 2175934 w 2190151"/>
                <a:gd name="connsiteY2-46" fmla="*/ 468216 h 468216"/>
                <a:gd name="connsiteX3-47" fmla="*/ 0 w 2190151"/>
                <a:gd name="connsiteY3-48" fmla="*/ 383550 h 468216"/>
                <a:gd name="connsiteX4-49" fmla="*/ 29911 w 2190151"/>
                <a:gd name="connsiteY4-50" fmla="*/ 0 h 468216"/>
                <a:gd name="connsiteX0-51" fmla="*/ 0 w 2160240"/>
                <a:gd name="connsiteY0-52" fmla="*/ 0 h 468216"/>
                <a:gd name="connsiteX1-53" fmla="*/ 2160240 w 2160240"/>
                <a:gd name="connsiteY1-54" fmla="*/ 36003 h 468216"/>
                <a:gd name="connsiteX2-55" fmla="*/ 2146023 w 2160240"/>
                <a:gd name="connsiteY2-56" fmla="*/ 468216 h 468216"/>
                <a:gd name="connsiteX3-57" fmla="*/ 0 w 2160240"/>
                <a:gd name="connsiteY3-58" fmla="*/ 360039 h 468216"/>
                <a:gd name="connsiteX4-59" fmla="*/ 0 w 2160240"/>
                <a:gd name="connsiteY4-60" fmla="*/ 0 h 468216"/>
                <a:gd name="connsiteX0-61" fmla="*/ 21444 w 2181684"/>
                <a:gd name="connsiteY0-62" fmla="*/ 0 h 468216"/>
                <a:gd name="connsiteX1-63" fmla="*/ 2181684 w 2181684"/>
                <a:gd name="connsiteY1-64" fmla="*/ 36003 h 468216"/>
                <a:gd name="connsiteX2-65" fmla="*/ 2167467 w 2181684"/>
                <a:gd name="connsiteY2-66" fmla="*/ 468216 h 468216"/>
                <a:gd name="connsiteX3-67" fmla="*/ 0 w 2181684"/>
                <a:gd name="connsiteY3-68" fmla="*/ 378258 h 468216"/>
                <a:gd name="connsiteX4-69" fmla="*/ 21444 w 2181684"/>
                <a:gd name="connsiteY4-70" fmla="*/ 0 h 468216"/>
                <a:gd name="connsiteX0-71" fmla="*/ 15094 w 2181684"/>
                <a:gd name="connsiteY0-72" fmla="*/ 0 h 468216"/>
                <a:gd name="connsiteX1-73" fmla="*/ 2181684 w 2181684"/>
                <a:gd name="connsiteY1-74" fmla="*/ 36003 h 468216"/>
                <a:gd name="connsiteX2-75" fmla="*/ 2167467 w 2181684"/>
                <a:gd name="connsiteY2-76" fmla="*/ 468216 h 468216"/>
                <a:gd name="connsiteX3-77" fmla="*/ 0 w 2181684"/>
                <a:gd name="connsiteY3-78" fmla="*/ 378258 h 468216"/>
                <a:gd name="connsiteX4-79" fmla="*/ 15094 w 2181684"/>
                <a:gd name="connsiteY4-80" fmla="*/ 0 h 468216"/>
                <a:gd name="connsiteX0-81" fmla="*/ 15094 w 2181684"/>
                <a:gd name="connsiteY0-82" fmla="*/ 0 h 492391"/>
                <a:gd name="connsiteX1-83" fmla="*/ 2181684 w 2181684"/>
                <a:gd name="connsiteY1-84" fmla="*/ 36003 h 492391"/>
                <a:gd name="connsiteX2-85" fmla="*/ 2167467 w 2181684"/>
                <a:gd name="connsiteY2-86" fmla="*/ 468216 h 492391"/>
                <a:gd name="connsiteX3-87" fmla="*/ 0 w 2181684"/>
                <a:gd name="connsiteY3-88" fmla="*/ 378258 h 492391"/>
                <a:gd name="connsiteX4-89" fmla="*/ 15094 w 2181684"/>
                <a:gd name="connsiteY4-90" fmla="*/ 0 h 492391"/>
                <a:gd name="connsiteX0-91" fmla="*/ 15094 w 2181684"/>
                <a:gd name="connsiteY0-92" fmla="*/ 0 h 492391"/>
                <a:gd name="connsiteX1-93" fmla="*/ 2181684 w 2181684"/>
                <a:gd name="connsiteY1-94" fmla="*/ 36003 h 492391"/>
                <a:gd name="connsiteX2-95" fmla="*/ 2167467 w 2181684"/>
                <a:gd name="connsiteY2-96" fmla="*/ 468216 h 492391"/>
                <a:gd name="connsiteX3-97" fmla="*/ 0 w 2181684"/>
                <a:gd name="connsiteY3-98" fmla="*/ 378258 h 492391"/>
                <a:gd name="connsiteX4-99" fmla="*/ 15094 w 2181684"/>
                <a:gd name="connsiteY4-100" fmla="*/ 0 h 492391"/>
                <a:gd name="connsiteX0-101" fmla="*/ 15094 w 2181684"/>
                <a:gd name="connsiteY0-102" fmla="*/ 0 h 456222"/>
                <a:gd name="connsiteX1-103" fmla="*/ 2181684 w 2181684"/>
                <a:gd name="connsiteY1-104" fmla="*/ 36003 h 456222"/>
                <a:gd name="connsiteX2-105" fmla="*/ 2145679 w 2181684"/>
                <a:gd name="connsiteY2-106" fmla="*/ 432047 h 456222"/>
                <a:gd name="connsiteX3-107" fmla="*/ 0 w 2181684"/>
                <a:gd name="connsiteY3-108" fmla="*/ 378258 h 456222"/>
                <a:gd name="connsiteX4-109" fmla="*/ 15094 w 2181684"/>
                <a:gd name="connsiteY4-110" fmla="*/ 0 h 456222"/>
                <a:gd name="connsiteX0-111" fmla="*/ 15094 w 2181684"/>
                <a:gd name="connsiteY0-112" fmla="*/ 0 h 462758"/>
                <a:gd name="connsiteX1-113" fmla="*/ 2181684 w 2181684"/>
                <a:gd name="connsiteY1-114" fmla="*/ 36003 h 462758"/>
                <a:gd name="connsiteX2-115" fmla="*/ 2171699 w 2181684"/>
                <a:gd name="connsiteY2-116" fmla="*/ 438583 h 462758"/>
                <a:gd name="connsiteX3-117" fmla="*/ 0 w 2181684"/>
                <a:gd name="connsiteY3-118" fmla="*/ 378258 h 462758"/>
                <a:gd name="connsiteX4-119" fmla="*/ 15094 w 2181684"/>
                <a:gd name="connsiteY4-120" fmla="*/ 0 h 462758"/>
                <a:gd name="connsiteX0-121" fmla="*/ 21443 w 2181684"/>
                <a:gd name="connsiteY0-122" fmla="*/ 0 h 498763"/>
                <a:gd name="connsiteX1-123" fmla="*/ 2181684 w 2181684"/>
                <a:gd name="connsiteY1-124" fmla="*/ 72008 h 498763"/>
                <a:gd name="connsiteX2-125" fmla="*/ 2171699 w 2181684"/>
                <a:gd name="connsiteY2-126" fmla="*/ 474588 h 498763"/>
                <a:gd name="connsiteX3-127" fmla="*/ 0 w 2181684"/>
                <a:gd name="connsiteY3-128" fmla="*/ 414263 h 498763"/>
                <a:gd name="connsiteX4-129" fmla="*/ 21443 w 2181684"/>
                <a:gd name="connsiteY4-130" fmla="*/ 0 h 498763"/>
                <a:gd name="connsiteX0-131" fmla="*/ 21443 w 2181683"/>
                <a:gd name="connsiteY0-132" fmla="*/ 0 h 498763"/>
                <a:gd name="connsiteX1-133" fmla="*/ 2181683 w 2181683"/>
                <a:gd name="connsiteY1-134" fmla="*/ 36005 h 498763"/>
                <a:gd name="connsiteX2-135" fmla="*/ 2171699 w 2181683"/>
                <a:gd name="connsiteY2-136" fmla="*/ 474588 h 498763"/>
                <a:gd name="connsiteX3-137" fmla="*/ 0 w 2181683"/>
                <a:gd name="connsiteY3-138" fmla="*/ 414263 h 498763"/>
                <a:gd name="connsiteX4-139" fmla="*/ 21443 w 2181683"/>
                <a:gd name="connsiteY4-140" fmla="*/ 0 h 498763"/>
                <a:gd name="connsiteX0-141" fmla="*/ 21443 w 2181683"/>
                <a:gd name="connsiteY0-142" fmla="*/ 0 h 466660"/>
                <a:gd name="connsiteX1-143" fmla="*/ 2181683 w 2181683"/>
                <a:gd name="connsiteY1-144" fmla="*/ 36005 h 466660"/>
                <a:gd name="connsiteX2-145" fmla="*/ 2145680 w 2181683"/>
                <a:gd name="connsiteY2-146" fmla="*/ 432049 h 466660"/>
                <a:gd name="connsiteX3-147" fmla="*/ 0 w 2181683"/>
                <a:gd name="connsiteY3-148" fmla="*/ 414263 h 466660"/>
                <a:gd name="connsiteX4-149" fmla="*/ 21443 w 2181683"/>
                <a:gd name="connsiteY4-150" fmla="*/ 0 h 466660"/>
                <a:gd name="connsiteX0-151" fmla="*/ 21443 w 2181683"/>
                <a:gd name="connsiteY0-152" fmla="*/ 0 h 441574"/>
                <a:gd name="connsiteX1-153" fmla="*/ 2181683 w 2181683"/>
                <a:gd name="connsiteY1-154" fmla="*/ 36005 h 441574"/>
                <a:gd name="connsiteX2-155" fmla="*/ 2161555 w 2181683"/>
                <a:gd name="connsiteY2-156" fmla="*/ 441574 h 441574"/>
                <a:gd name="connsiteX3-157" fmla="*/ 0 w 2181683"/>
                <a:gd name="connsiteY3-158" fmla="*/ 414263 h 441574"/>
                <a:gd name="connsiteX4-159" fmla="*/ 21443 w 2181683"/>
                <a:gd name="connsiteY4-160" fmla="*/ 0 h 441574"/>
                <a:gd name="connsiteX0-161" fmla="*/ 21443 w 2181683"/>
                <a:gd name="connsiteY0-162" fmla="*/ 0 h 441574"/>
                <a:gd name="connsiteX1-163" fmla="*/ 2181683 w 2181683"/>
                <a:gd name="connsiteY1-164" fmla="*/ 36005 h 441574"/>
                <a:gd name="connsiteX2-165" fmla="*/ 2171080 w 2181683"/>
                <a:gd name="connsiteY2-166" fmla="*/ 441574 h 441574"/>
                <a:gd name="connsiteX3-167" fmla="*/ 0 w 2181683"/>
                <a:gd name="connsiteY3-168" fmla="*/ 414263 h 441574"/>
                <a:gd name="connsiteX4-169" fmla="*/ 21443 w 2181683"/>
                <a:gd name="connsiteY4-170" fmla="*/ 0 h 441574"/>
                <a:gd name="connsiteX0-171" fmla="*/ 21443 w 2181683"/>
                <a:gd name="connsiteY0-172" fmla="*/ 0 h 471835"/>
                <a:gd name="connsiteX1-173" fmla="*/ 2181683 w 2181683"/>
                <a:gd name="connsiteY1-174" fmla="*/ 36005 h 471835"/>
                <a:gd name="connsiteX2-175" fmla="*/ 2171080 w 2181683"/>
                <a:gd name="connsiteY2-176" fmla="*/ 441574 h 471835"/>
                <a:gd name="connsiteX3-177" fmla="*/ 0 w 2181683"/>
                <a:gd name="connsiteY3-178" fmla="*/ 414263 h 471835"/>
                <a:gd name="connsiteX4-179" fmla="*/ 21443 w 2181683"/>
                <a:gd name="connsiteY4-180" fmla="*/ 0 h 471835"/>
                <a:gd name="connsiteX0-181" fmla="*/ 21443 w 2181683"/>
                <a:gd name="connsiteY0-182" fmla="*/ 0 h 471835"/>
                <a:gd name="connsiteX1-183" fmla="*/ 2181683 w 2181683"/>
                <a:gd name="connsiteY1-184" fmla="*/ 36005 h 471835"/>
                <a:gd name="connsiteX2-185" fmla="*/ 2171080 w 2181683"/>
                <a:gd name="connsiteY2-186" fmla="*/ 441574 h 471835"/>
                <a:gd name="connsiteX3-187" fmla="*/ 0 w 2181683"/>
                <a:gd name="connsiteY3-188" fmla="*/ 414263 h 471835"/>
                <a:gd name="connsiteX4-189" fmla="*/ 21443 w 2181683"/>
                <a:gd name="connsiteY4-190" fmla="*/ 0 h 471835"/>
                <a:gd name="connsiteX0-191" fmla="*/ 13233 w 2173473"/>
                <a:gd name="connsiteY0-192" fmla="*/ 0 h 471835"/>
                <a:gd name="connsiteX1-193" fmla="*/ 2173473 w 2173473"/>
                <a:gd name="connsiteY1-194" fmla="*/ 36005 h 471835"/>
                <a:gd name="connsiteX2-195" fmla="*/ 2162870 w 2173473"/>
                <a:gd name="connsiteY2-196" fmla="*/ 441574 h 471835"/>
                <a:gd name="connsiteX3-197" fmla="*/ 0 w 2173473"/>
                <a:gd name="connsiteY3-198" fmla="*/ 377428 h 471835"/>
                <a:gd name="connsiteX4-199" fmla="*/ 13233 w 2173473"/>
                <a:gd name="connsiteY4-200" fmla="*/ 0 h 471835"/>
                <a:gd name="connsiteX0-201" fmla="*/ 15627 w 2175867"/>
                <a:gd name="connsiteY0-202" fmla="*/ 0 h 441574"/>
                <a:gd name="connsiteX1-203" fmla="*/ 2175867 w 2175867"/>
                <a:gd name="connsiteY1-204" fmla="*/ 36005 h 441574"/>
                <a:gd name="connsiteX2-205" fmla="*/ 2165264 w 2175867"/>
                <a:gd name="connsiteY2-206" fmla="*/ 441574 h 441574"/>
                <a:gd name="connsiteX3-207" fmla="*/ 0 w 2175867"/>
                <a:gd name="connsiteY3-208" fmla="*/ 354372 h 441574"/>
                <a:gd name="connsiteX4-209" fmla="*/ 15627 w 2175867"/>
                <a:gd name="connsiteY4-210" fmla="*/ 0 h 441574"/>
                <a:gd name="connsiteX0-211" fmla="*/ 15627 w 2175867"/>
                <a:gd name="connsiteY0-212" fmla="*/ 0 h 454274"/>
                <a:gd name="connsiteX1-213" fmla="*/ 2175867 w 2175867"/>
                <a:gd name="connsiteY1-214" fmla="*/ 48705 h 454274"/>
                <a:gd name="connsiteX2-215" fmla="*/ 2165264 w 2175867"/>
                <a:gd name="connsiteY2-216" fmla="*/ 454274 h 454274"/>
                <a:gd name="connsiteX3-217" fmla="*/ 0 w 2175867"/>
                <a:gd name="connsiteY3-218" fmla="*/ 367072 h 454274"/>
                <a:gd name="connsiteX4-219" fmla="*/ 15627 w 2175867"/>
                <a:gd name="connsiteY4-220" fmla="*/ 0 h 454274"/>
                <a:gd name="connsiteX0-221" fmla="*/ 15627 w 2179042"/>
                <a:gd name="connsiteY0-222" fmla="*/ 0 h 454274"/>
                <a:gd name="connsiteX1-223" fmla="*/ 2179042 w 2179042"/>
                <a:gd name="connsiteY1-224" fmla="*/ 39180 h 454274"/>
                <a:gd name="connsiteX2-225" fmla="*/ 2165264 w 2179042"/>
                <a:gd name="connsiteY2-226" fmla="*/ 454274 h 454274"/>
                <a:gd name="connsiteX3-227" fmla="*/ 0 w 2179042"/>
                <a:gd name="connsiteY3-228" fmla="*/ 367072 h 454274"/>
                <a:gd name="connsiteX4-229" fmla="*/ 15627 w 2179042"/>
                <a:gd name="connsiteY4-230" fmla="*/ 0 h 454274"/>
                <a:gd name="connsiteX0-231" fmla="*/ 15627 w 2179042"/>
                <a:gd name="connsiteY0-232" fmla="*/ 0 h 397124"/>
                <a:gd name="connsiteX1-233" fmla="*/ 2179042 w 2179042"/>
                <a:gd name="connsiteY1-234" fmla="*/ 39180 h 397124"/>
                <a:gd name="connsiteX2-235" fmla="*/ 2174789 w 2179042"/>
                <a:gd name="connsiteY2-236" fmla="*/ 397124 h 397124"/>
                <a:gd name="connsiteX3-237" fmla="*/ 0 w 2179042"/>
                <a:gd name="connsiteY3-238" fmla="*/ 367072 h 397124"/>
                <a:gd name="connsiteX4-239" fmla="*/ 15627 w 2179042"/>
                <a:gd name="connsiteY4-240" fmla="*/ 0 h 397124"/>
                <a:gd name="connsiteX0-241" fmla="*/ 18802 w 2182217"/>
                <a:gd name="connsiteY0-242" fmla="*/ 0 h 397124"/>
                <a:gd name="connsiteX1-243" fmla="*/ 2182217 w 2182217"/>
                <a:gd name="connsiteY1-244" fmla="*/ 39180 h 397124"/>
                <a:gd name="connsiteX2-245" fmla="*/ 2177964 w 2182217"/>
                <a:gd name="connsiteY2-246" fmla="*/ 397124 h 397124"/>
                <a:gd name="connsiteX3-247" fmla="*/ 0 w 2182217"/>
                <a:gd name="connsiteY3-248" fmla="*/ 351197 h 397124"/>
                <a:gd name="connsiteX4-249" fmla="*/ 18802 w 2182217"/>
                <a:gd name="connsiteY4-250" fmla="*/ 0 h 397124"/>
                <a:gd name="connsiteX0-251" fmla="*/ 25152 w 2188567"/>
                <a:gd name="connsiteY0-252" fmla="*/ 0 h 397124"/>
                <a:gd name="connsiteX1-253" fmla="*/ 2188567 w 2188567"/>
                <a:gd name="connsiteY1-254" fmla="*/ 39180 h 397124"/>
                <a:gd name="connsiteX2-255" fmla="*/ 2184314 w 2188567"/>
                <a:gd name="connsiteY2-256" fmla="*/ 397124 h 397124"/>
                <a:gd name="connsiteX3-257" fmla="*/ 0 w 2188567"/>
                <a:gd name="connsiteY3-258" fmla="*/ 367072 h 397124"/>
                <a:gd name="connsiteX4-259" fmla="*/ 25152 w 2188567"/>
                <a:gd name="connsiteY4-260" fmla="*/ 0 h 397124"/>
                <a:gd name="connsiteX0-261" fmla="*/ 25152 w 2188567"/>
                <a:gd name="connsiteY0-262" fmla="*/ 0 h 381249"/>
                <a:gd name="connsiteX1-263" fmla="*/ 2188567 w 2188567"/>
                <a:gd name="connsiteY1-264" fmla="*/ 39180 h 381249"/>
                <a:gd name="connsiteX2-265" fmla="*/ 2181139 w 2188567"/>
                <a:gd name="connsiteY2-266" fmla="*/ 381249 h 381249"/>
                <a:gd name="connsiteX3-267" fmla="*/ 0 w 2188567"/>
                <a:gd name="connsiteY3-268" fmla="*/ 367072 h 381249"/>
                <a:gd name="connsiteX4-269" fmla="*/ 25152 w 2188567"/>
                <a:gd name="connsiteY4-270" fmla="*/ 0 h 381249"/>
                <a:gd name="connsiteX0-271" fmla="*/ 25152 w 2188567"/>
                <a:gd name="connsiteY0-272" fmla="*/ 0 h 411696"/>
                <a:gd name="connsiteX1-273" fmla="*/ 2188567 w 2188567"/>
                <a:gd name="connsiteY1-274" fmla="*/ 39180 h 411696"/>
                <a:gd name="connsiteX2-275" fmla="*/ 2181139 w 2188567"/>
                <a:gd name="connsiteY2-276" fmla="*/ 381249 h 411696"/>
                <a:gd name="connsiteX3-277" fmla="*/ 0 w 2188567"/>
                <a:gd name="connsiteY3-278" fmla="*/ 367072 h 411696"/>
                <a:gd name="connsiteX4-279" fmla="*/ 25152 w 2188567"/>
                <a:gd name="connsiteY4-280" fmla="*/ 0 h 411696"/>
                <a:gd name="connsiteX0-281" fmla="*/ 25152 w 2188567"/>
                <a:gd name="connsiteY0-282" fmla="*/ 0 h 436265"/>
                <a:gd name="connsiteX1-283" fmla="*/ 2188567 w 2188567"/>
                <a:gd name="connsiteY1-284" fmla="*/ 39180 h 436265"/>
                <a:gd name="connsiteX2-285" fmla="*/ 2181139 w 2188567"/>
                <a:gd name="connsiteY2-286" fmla="*/ 381249 h 436265"/>
                <a:gd name="connsiteX3-287" fmla="*/ 0 w 2188567"/>
                <a:gd name="connsiteY3-288" fmla="*/ 367072 h 436265"/>
                <a:gd name="connsiteX4-289" fmla="*/ 25152 w 2188567"/>
                <a:gd name="connsiteY4-290" fmla="*/ 0 h 436265"/>
                <a:gd name="connsiteX0-291" fmla="*/ 16942 w 2180357"/>
                <a:gd name="connsiteY0-292" fmla="*/ 0 h 436265"/>
                <a:gd name="connsiteX1-293" fmla="*/ 2180357 w 2180357"/>
                <a:gd name="connsiteY1-294" fmla="*/ 39180 h 436265"/>
                <a:gd name="connsiteX2-295" fmla="*/ 2172929 w 2180357"/>
                <a:gd name="connsiteY2-296" fmla="*/ 381249 h 436265"/>
                <a:gd name="connsiteX3-297" fmla="*/ 0 w 2180357"/>
                <a:gd name="connsiteY3-298" fmla="*/ 338745 h 436265"/>
                <a:gd name="connsiteX4-299" fmla="*/ 16942 w 2180357"/>
                <a:gd name="connsiteY4-300" fmla="*/ 0 h 436265"/>
                <a:gd name="connsiteX0-301" fmla="*/ 16942 w 2180357"/>
                <a:gd name="connsiteY0-302" fmla="*/ 0 h 436265"/>
                <a:gd name="connsiteX1-303" fmla="*/ 2180357 w 2180357"/>
                <a:gd name="connsiteY1-304" fmla="*/ 39180 h 436265"/>
                <a:gd name="connsiteX2-305" fmla="*/ 2172929 w 2180357"/>
                <a:gd name="connsiteY2-306" fmla="*/ 381249 h 436265"/>
                <a:gd name="connsiteX3-307" fmla="*/ 0 w 2180357"/>
                <a:gd name="connsiteY3-308" fmla="*/ 338745 h 436265"/>
                <a:gd name="connsiteX4-309" fmla="*/ 16942 w 2180357"/>
                <a:gd name="connsiteY4-310" fmla="*/ 0 h 4362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80357" h="436265">
                  <a:moveTo>
                    <a:pt x="16942" y="0"/>
                  </a:moveTo>
                  <a:cubicBezTo>
                    <a:pt x="639962" y="54762"/>
                    <a:pt x="1398909" y="66757"/>
                    <a:pt x="2180357" y="39180"/>
                  </a:cubicBezTo>
                  <a:cubicBezTo>
                    <a:pt x="2178939" y="158495"/>
                    <a:pt x="2174347" y="261934"/>
                    <a:pt x="2172929" y="381249"/>
                  </a:cubicBezTo>
                  <a:cubicBezTo>
                    <a:pt x="1395033" y="436265"/>
                    <a:pt x="414147" y="370198"/>
                    <a:pt x="0" y="338745"/>
                  </a:cubicBezTo>
                  <a:lnTo>
                    <a:pt x="16942" y="0"/>
                  </a:lnTo>
                  <a:close/>
                </a:path>
              </a:pathLst>
            </a:custGeom>
            <a:solidFill>
              <a:srgbClr val="86B818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자유형 124"/>
            <p:cNvSpPr/>
            <p:nvPr/>
          </p:nvSpPr>
          <p:spPr bwMode="auto">
            <a:xfrm>
              <a:off x="4006112" y="1165617"/>
              <a:ext cx="170866" cy="362511"/>
            </a:xfrm>
            <a:custGeom>
              <a:avLst/>
              <a:gdLst>
                <a:gd name="connsiteX0" fmla="*/ 127000 w 203200"/>
                <a:gd name="connsiteY0" fmla="*/ 0 h 279400"/>
                <a:gd name="connsiteX1" fmla="*/ 0 w 203200"/>
                <a:gd name="connsiteY1" fmla="*/ 279400 h 279400"/>
                <a:gd name="connsiteX2" fmla="*/ 203200 w 203200"/>
                <a:gd name="connsiteY2" fmla="*/ 6350 h 279400"/>
                <a:gd name="connsiteX3" fmla="*/ 127000 w 203200"/>
                <a:gd name="connsiteY3" fmla="*/ 0 h 279400"/>
                <a:gd name="connsiteX0-1" fmla="*/ 53950 w 130150"/>
                <a:gd name="connsiteY0-2" fmla="*/ 0 h 226132"/>
                <a:gd name="connsiteX1-3" fmla="*/ 0 w 130150"/>
                <a:gd name="connsiteY1-4" fmla="*/ 226132 h 226132"/>
                <a:gd name="connsiteX2-5" fmla="*/ 130150 w 130150"/>
                <a:gd name="connsiteY2-6" fmla="*/ 6350 h 226132"/>
                <a:gd name="connsiteX3-7" fmla="*/ 53950 w 130150"/>
                <a:gd name="connsiteY3-8" fmla="*/ 0 h 226132"/>
                <a:gd name="connsiteX0-9" fmla="*/ 53950 w 130150"/>
                <a:gd name="connsiteY0-10" fmla="*/ 0 h 226132"/>
                <a:gd name="connsiteX1-11" fmla="*/ 0 w 130150"/>
                <a:gd name="connsiteY1-12" fmla="*/ 226132 h 226132"/>
                <a:gd name="connsiteX2-13" fmla="*/ 130150 w 130150"/>
                <a:gd name="connsiteY2-14" fmla="*/ 6350 h 226132"/>
                <a:gd name="connsiteX3-15" fmla="*/ 53950 w 130150"/>
                <a:gd name="connsiteY3-16" fmla="*/ 0 h 226132"/>
                <a:gd name="connsiteX0-17" fmla="*/ 53950 w 130150"/>
                <a:gd name="connsiteY0-18" fmla="*/ 0 h 226132"/>
                <a:gd name="connsiteX1-19" fmla="*/ 0 w 130150"/>
                <a:gd name="connsiteY1-20" fmla="*/ 226132 h 226132"/>
                <a:gd name="connsiteX2-21" fmla="*/ 130150 w 130150"/>
                <a:gd name="connsiteY2-22" fmla="*/ 6350 h 226132"/>
                <a:gd name="connsiteX3-23" fmla="*/ 53950 w 130150"/>
                <a:gd name="connsiteY3-24" fmla="*/ 0 h 226132"/>
                <a:gd name="connsiteX0-25" fmla="*/ 53950 w 130150"/>
                <a:gd name="connsiteY0-26" fmla="*/ 0 h 226132"/>
                <a:gd name="connsiteX1-27" fmla="*/ 0 w 130150"/>
                <a:gd name="connsiteY1-28" fmla="*/ 226132 h 226132"/>
                <a:gd name="connsiteX2-29" fmla="*/ 130150 w 130150"/>
                <a:gd name="connsiteY2-30" fmla="*/ 6350 h 226132"/>
                <a:gd name="connsiteX3-31" fmla="*/ 53950 w 130150"/>
                <a:gd name="connsiteY3-32" fmla="*/ 0 h 226132"/>
                <a:gd name="connsiteX0-33" fmla="*/ 53950 w 130150"/>
                <a:gd name="connsiteY0-34" fmla="*/ 0 h 226132"/>
                <a:gd name="connsiteX1-35" fmla="*/ 0 w 130150"/>
                <a:gd name="connsiteY1-36" fmla="*/ 226132 h 226132"/>
                <a:gd name="connsiteX2-37" fmla="*/ 130150 w 130150"/>
                <a:gd name="connsiteY2-38" fmla="*/ 6350 h 226132"/>
                <a:gd name="connsiteX3-39" fmla="*/ 53950 w 130150"/>
                <a:gd name="connsiteY3-40" fmla="*/ 0 h 226132"/>
                <a:gd name="connsiteX0-41" fmla="*/ 53950 w 130150"/>
                <a:gd name="connsiteY0-42" fmla="*/ 0 h 226132"/>
                <a:gd name="connsiteX1-43" fmla="*/ 0 w 130150"/>
                <a:gd name="connsiteY1-44" fmla="*/ 226132 h 226132"/>
                <a:gd name="connsiteX2-45" fmla="*/ 130150 w 130150"/>
                <a:gd name="connsiteY2-46" fmla="*/ 6350 h 226132"/>
                <a:gd name="connsiteX3-47" fmla="*/ 53950 w 130150"/>
                <a:gd name="connsiteY3-48" fmla="*/ 0 h 226132"/>
                <a:gd name="connsiteX0-49" fmla="*/ 53950 w 130150"/>
                <a:gd name="connsiteY0-50" fmla="*/ 0 h 226132"/>
                <a:gd name="connsiteX1-51" fmla="*/ 0 w 130150"/>
                <a:gd name="connsiteY1-52" fmla="*/ 226132 h 226132"/>
                <a:gd name="connsiteX2-53" fmla="*/ 130150 w 130150"/>
                <a:gd name="connsiteY2-54" fmla="*/ 6350 h 226132"/>
                <a:gd name="connsiteX3-55" fmla="*/ 53950 w 130150"/>
                <a:gd name="connsiteY3-56" fmla="*/ 0 h 226132"/>
                <a:gd name="connsiteX0-57" fmla="*/ 53950 w 108012"/>
                <a:gd name="connsiteY0-58" fmla="*/ 0 h 226132"/>
                <a:gd name="connsiteX1-59" fmla="*/ 0 w 108012"/>
                <a:gd name="connsiteY1-60" fmla="*/ 226132 h 226132"/>
                <a:gd name="connsiteX2-61" fmla="*/ 108012 w 108012"/>
                <a:gd name="connsiteY2-62" fmla="*/ 0 h 226132"/>
                <a:gd name="connsiteX3-63" fmla="*/ 53950 w 108012"/>
                <a:gd name="connsiteY3-64" fmla="*/ 0 h 226132"/>
                <a:gd name="connsiteX0-65" fmla="*/ 53950 w 108012"/>
                <a:gd name="connsiteY0-66" fmla="*/ 0 h 226132"/>
                <a:gd name="connsiteX1-67" fmla="*/ 0 w 108012"/>
                <a:gd name="connsiteY1-68" fmla="*/ 226132 h 226132"/>
                <a:gd name="connsiteX2-69" fmla="*/ 108012 w 108012"/>
                <a:gd name="connsiteY2-70" fmla="*/ 0 h 226132"/>
                <a:gd name="connsiteX3-71" fmla="*/ 53950 w 108012"/>
                <a:gd name="connsiteY3-72" fmla="*/ 0 h 226132"/>
                <a:gd name="connsiteX0-73" fmla="*/ 72008 w 108012"/>
                <a:gd name="connsiteY0-74" fmla="*/ 0 h 226132"/>
                <a:gd name="connsiteX1-75" fmla="*/ 0 w 108012"/>
                <a:gd name="connsiteY1-76" fmla="*/ 226132 h 226132"/>
                <a:gd name="connsiteX2-77" fmla="*/ 108012 w 108012"/>
                <a:gd name="connsiteY2-78" fmla="*/ 0 h 226132"/>
                <a:gd name="connsiteX3-79" fmla="*/ 72008 w 108012"/>
                <a:gd name="connsiteY3-80" fmla="*/ 0 h 226132"/>
                <a:gd name="connsiteX0-81" fmla="*/ 72008 w 108012"/>
                <a:gd name="connsiteY0-82" fmla="*/ 0 h 226132"/>
                <a:gd name="connsiteX1-83" fmla="*/ 0 w 108012"/>
                <a:gd name="connsiteY1-84" fmla="*/ 226132 h 226132"/>
                <a:gd name="connsiteX2-85" fmla="*/ 108012 w 108012"/>
                <a:gd name="connsiteY2-86" fmla="*/ 0 h 226132"/>
                <a:gd name="connsiteX3-87" fmla="*/ 72008 w 108012"/>
                <a:gd name="connsiteY3-88" fmla="*/ 0 h 226132"/>
                <a:gd name="connsiteX0-89" fmla="*/ 72008 w 108012"/>
                <a:gd name="connsiteY0-90" fmla="*/ 0 h 226132"/>
                <a:gd name="connsiteX1-91" fmla="*/ 0 w 108012"/>
                <a:gd name="connsiteY1-92" fmla="*/ 226132 h 226132"/>
                <a:gd name="connsiteX2-93" fmla="*/ 108012 w 108012"/>
                <a:gd name="connsiteY2-94" fmla="*/ 0 h 226132"/>
                <a:gd name="connsiteX3-95" fmla="*/ 72008 w 108012"/>
                <a:gd name="connsiteY3-96" fmla="*/ 0 h 226132"/>
                <a:gd name="connsiteX0-97" fmla="*/ 72008 w 108012"/>
                <a:gd name="connsiteY0-98" fmla="*/ 0 h 226132"/>
                <a:gd name="connsiteX1-99" fmla="*/ 0 w 108012"/>
                <a:gd name="connsiteY1-100" fmla="*/ 226132 h 226132"/>
                <a:gd name="connsiteX2-101" fmla="*/ 108012 w 108012"/>
                <a:gd name="connsiteY2-102" fmla="*/ 0 h 226132"/>
                <a:gd name="connsiteX3-103" fmla="*/ 72008 w 108012"/>
                <a:gd name="connsiteY3-104" fmla="*/ 0 h 226132"/>
                <a:gd name="connsiteX0-105" fmla="*/ 65881 w 108012"/>
                <a:gd name="connsiteY0-106" fmla="*/ 0 h 229667"/>
                <a:gd name="connsiteX1-107" fmla="*/ 0 w 108012"/>
                <a:gd name="connsiteY1-108" fmla="*/ 229667 h 229667"/>
                <a:gd name="connsiteX2-109" fmla="*/ 108012 w 108012"/>
                <a:gd name="connsiteY2-110" fmla="*/ 3535 h 229667"/>
                <a:gd name="connsiteX3-111" fmla="*/ 65881 w 108012"/>
                <a:gd name="connsiteY3-112" fmla="*/ 0 h 229667"/>
                <a:gd name="connsiteX0-113" fmla="*/ 65881 w 108012"/>
                <a:gd name="connsiteY0-114" fmla="*/ 0 h 229667"/>
                <a:gd name="connsiteX1-115" fmla="*/ 0 w 108012"/>
                <a:gd name="connsiteY1-116" fmla="*/ 229667 h 229667"/>
                <a:gd name="connsiteX2-117" fmla="*/ 108012 w 108012"/>
                <a:gd name="connsiteY2-118" fmla="*/ 3535 h 229667"/>
                <a:gd name="connsiteX3-119" fmla="*/ 65881 w 108012"/>
                <a:gd name="connsiteY3-120" fmla="*/ 0 h 229667"/>
                <a:gd name="connsiteX0-121" fmla="*/ 65881 w 108012"/>
                <a:gd name="connsiteY0-122" fmla="*/ 0 h 229667"/>
                <a:gd name="connsiteX1-123" fmla="*/ 0 w 108012"/>
                <a:gd name="connsiteY1-124" fmla="*/ 229667 h 229667"/>
                <a:gd name="connsiteX2-125" fmla="*/ 108012 w 108012"/>
                <a:gd name="connsiteY2-126" fmla="*/ 3535 h 229667"/>
                <a:gd name="connsiteX3-127" fmla="*/ 65881 w 108012"/>
                <a:gd name="connsiteY3-128" fmla="*/ 0 h 2296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012" h="229667">
                  <a:moveTo>
                    <a:pt x="65881" y="0"/>
                  </a:moveTo>
                  <a:cubicBezTo>
                    <a:pt x="13989" y="170218"/>
                    <a:pt x="14807" y="145050"/>
                    <a:pt x="0" y="229667"/>
                  </a:cubicBezTo>
                  <a:cubicBezTo>
                    <a:pt x="60212" y="160858"/>
                    <a:pt x="80727" y="78247"/>
                    <a:pt x="108012" y="3535"/>
                  </a:cubicBezTo>
                  <a:lnTo>
                    <a:pt x="65881" y="0"/>
                  </a:lnTo>
                  <a:close/>
                </a:path>
              </a:pathLst>
            </a:custGeom>
            <a:solidFill>
              <a:srgbClr val="6BD2D5"/>
            </a:solidFill>
            <a:ln w="50800">
              <a:solidFill>
                <a:srgbClr val="86B818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타원 113"/>
            <p:cNvSpPr/>
            <p:nvPr/>
          </p:nvSpPr>
          <p:spPr bwMode="auto">
            <a:xfrm>
              <a:off x="3973786" y="803104"/>
              <a:ext cx="390219" cy="390221"/>
            </a:xfrm>
            <a:prstGeom prst="ellipse">
              <a:avLst/>
            </a:prstGeom>
            <a:solidFill>
              <a:srgbClr val="86B818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ko-KR" altLang="en-US" sz="130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2404174" y="1764056"/>
              <a:ext cx="2826042" cy="2308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一定要有</a:t>
              </a:r>
              <a:r>
                <a:rPr lang="zh-CN" altLang="en-US" sz="2000" b="1" dirty="0">
                  <a:solidFill>
                    <a:srgbClr val="0A69F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安全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的意识，在平时不要玩弄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尖锐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的物体，如锥子、剪子、针和骨针等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lvl="1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一旦不小心发生外伤或异物进入眼内，最怕发生</a:t>
              </a:r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细菌感染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，即使微小的伤口，也必须尽快去医院诊治。 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3277479" y="1538034"/>
              <a:ext cx="1371542" cy="17251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防止眼外伤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21379" y="5880323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748" y="51228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ym typeface="+mn-ea"/>
              </a:rPr>
              <a:t>保护眼睛方法（二）</a:t>
            </a:r>
            <a:endParaRPr lang="zh-CN" altLang="en-US" sz="3600" b="1"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04495" y="299720"/>
            <a:ext cx="3680460" cy="5033645"/>
            <a:chOff x="2429689" y="803104"/>
            <a:chExt cx="2929493" cy="3464876"/>
          </a:xfrm>
        </p:grpSpPr>
        <p:sp>
          <p:nvSpPr>
            <p:cNvPr id="19" name="자유형 88"/>
            <p:cNvSpPr/>
            <p:nvPr/>
          </p:nvSpPr>
          <p:spPr bwMode="auto">
            <a:xfrm>
              <a:off x="2567608" y="1342486"/>
              <a:ext cx="2791574" cy="2925494"/>
            </a:xfrm>
            <a:custGeom>
              <a:avLst/>
              <a:gdLst>
                <a:gd name="connsiteX0" fmla="*/ 22860 w 2194560"/>
                <a:gd name="connsiteY0" fmla="*/ 0 h 2377440"/>
                <a:gd name="connsiteX1" fmla="*/ 2194560 w 2194560"/>
                <a:gd name="connsiteY1" fmla="*/ 137160 h 2377440"/>
                <a:gd name="connsiteX2" fmla="*/ 2049780 w 2194560"/>
                <a:gd name="connsiteY2" fmla="*/ 1965960 h 2377440"/>
                <a:gd name="connsiteX3" fmla="*/ 853440 w 2194560"/>
                <a:gd name="connsiteY3" fmla="*/ 2377440 h 2377440"/>
                <a:gd name="connsiteX4" fmla="*/ 0 w 2194560"/>
                <a:gd name="connsiteY4" fmla="*/ 2316480 h 2377440"/>
                <a:gd name="connsiteX5" fmla="*/ 22860 w 2194560"/>
                <a:gd name="connsiteY5" fmla="*/ 0 h 2377440"/>
                <a:gd name="connsiteX0-1" fmla="*/ 22860 w 2203388"/>
                <a:gd name="connsiteY0-2" fmla="*/ 0 h 2377440"/>
                <a:gd name="connsiteX1-3" fmla="*/ 2194560 w 2203388"/>
                <a:gd name="connsiteY1-4" fmla="*/ 137160 h 2377440"/>
                <a:gd name="connsiteX2-5" fmla="*/ 2049780 w 2203388"/>
                <a:gd name="connsiteY2-6" fmla="*/ 1965960 h 2377440"/>
                <a:gd name="connsiteX3-7" fmla="*/ 853440 w 2203388"/>
                <a:gd name="connsiteY3-8" fmla="*/ 2377440 h 2377440"/>
                <a:gd name="connsiteX4-9" fmla="*/ 0 w 2203388"/>
                <a:gd name="connsiteY4-10" fmla="*/ 2316480 h 2377440"/>
                <a:gd name="connsiteX5-11" fmla="*/ 22860 w 2203388"/>
                <a:gd name="connsiteY5-12" fmla="*/ 0 h 2377440"/>
                <a:gd name="connsiteX0-13" fmla="*/ 22860 w 2203388"/>
                <a:gd name="connsiteY0-14" fmla="*/ 0 h 2377440"/>
                <a:gd name="connsiteX1-15" fmla="*/ 2194560 w 2203388"/>
                <a:gd name="connsiteY1-16" fmla="*/ 137160 h 2377440"/>
                <a:gd name="connsiteX2-17" fmla="*/ 2049780 w 2203388"/>
                <a:gd name="connsiteY2-18" fmla="*/ 1965960 h 2377440"/>
                <a:gd name="connsiteX3-19" fmla="*/ 853440 w 2203388"/>
                <a:gd name="connsiteY3-20" fmla="*/ 2377440 h 2377440"/>
                <a:gd name="connsiteX4-21" fmla="*/ 0 w 2203388"/>
                <a:gd name="connsiteY4-22" fmla="*/ 2316480 h 2377440"/>
                <a:gd name="connsiteX5-23" fmla="*/ 22860 w 2203388"/>
                <a:gd name="connsiteY5-24" fmla="*/ 0 h 2377440"/>
                <a:gd name="connsiteX0-25" fmla="*/ 22860 w 2203388"/>
                <a:gd name="connsiteY0-26" fmla="*/ 0 h 2377440"/>
                <a:gd name="connsiteX1-27" fmla="*/ 2194560 w 2203388"/>
                <a:gd name="connsiteY1-28" fmla="*/ 137160 h 2377440"/>
                <a:gd name="connsiteX2-29" fmla="*/ 2049780 w 2203388"/>
                <a:gd name="connsiteY2-30" fmla="*/ 1965960 h 2377440"/>
                <a:gd name="connsiteX3-31" fmla="*/ 853440 w 2203388"/>
                <a:gd name="connsiteY3-32" fmla="*/ 2377440 h 2377440"/>
                <a:gd name="connsiteX4-33" fmla="*/ 0 w 2203388"/>
                <a:gd name="connsiteY4-34" fmla="*/ 2316480 h 2377440"/>
                <a:gd name="connsiteX5-35" fmla="*/ 22860 w 2203388"/>
                <a:gd name="connsiteY5-36" fmla="*/ 0 h 2377440"/>
                <a:gd name="connsiteX0-37" fmla="*/ 22860 w 2203388"/>
                <a:gd name="connsiteY0-38" fmla="*/ 0 h 2377440"/>
                <a:gd name="connsiteX1-39" fmla="*/ 2194560 w 2203388"/>
                <a:gd name="connsiteY1-40" fmla="*/ 137160 h 2377440"/>
                <a:gd name="connsiteX2-41" fmla="*/ 2049780 w 2203388"/>
                <a:gd name="connsiteY2-42" fmla="*/ 1965960 h 2377440"/>
                <a:gd name="connsiteX3-43" fmla="*/ 853440 w 2203388"/>
                <a:gd name="connsiteY3-44" fmla="*/ 2377440 h 2377440"/>
                <a:gd name="connsiteX4-45" fmla="*/ 0 w 2203388"/>
                <a:gd name="connsiteY4-46" fmla="*/ 2232248 h 2377440"/>
                <a:gd name="connsiteX5-47" fmla="*/ 22860 w 2203388"/>
                <a:gd name="connsiteY5-48" fmla="*/ 0 h 2377440"/>
                <a:gd name="connsiteX0-49" fmla="*/ 22860 w 2203388"/>
                <a:gd name="connsiteY0-50" fmla="*/ 0 h 2377440"/>
                <a:gd name="connsiteX1-51" fmla="*/ 2194560 w 2203388"/>
                <a:gd name="connsiteY1-52" fmla="*/ 137160 h 2377440"/>
                <a:gd name="connsiteX2-53" fmla="*/ 2049780 w 2203388"/>
                <a:gd name="connsiteY2-54" fmla="*/ 1965960 h 2377440"/>
                <a:gd name="connsiteX3-55" fmla="*/ 853440 w 2203388"/>
                <a:gd name="connsiteY3-56" fmla="*/ 2377440 h 2377440"/>
                <a:gd name="connsiteX4-57" fmla="*/ 0 w 2203388"/>
                <a:gd name="connsiteY4-58" fmla="*/ 2232248 h 2377440"/>
                <a:gd name="connsiteX5-59" fmla="*/ 22860 w 2203388"/>
                <a:gd name="connsiteY5-60" fmla="*/ 0 h 2377440"/>
                <a:gd name="connsiteX0-61" fmla="*/ 22860 w 2203388"/>
                <a:gd name="connsiteY0-62" fmla="*/ 0 h 2377440"/>
                <a:gd name="connsiteX1-63" fmla="*/ 2194560 w 2203388"/>
                <a:gd name="connsiteY1-64" fmla="*/ 137160 h 2377440"/>
                <a:gd name="connsiteX2-65" fmla="*/ 2049780 w 2203388"/>
                <a:gd name="connsiteY2-66" fmla="*/ 1965960 h 2377440"/>
                <a:gd name="connsiteX3-67" fmla="*/ 853440 w 2203388"/>
                <a:gd name="connsiteY3-68" fmla="*/ 2377440 h 2377440"/>
                <a:gd name="connsiteX4-69" fmla="*/ 0 w 2203388"/>
                <a:gd name="connsiteY4-70" fmla="*/ 2232248 h 2377440"/>
                <a:gd name="connsiteX5-71" fmla="*/ 22860 w 2203388"/>
                <a:gd name="connsiteY5-72" fmla="*/ 0 h 2377440"/>
                <a:gd name="connsiteX0-73" fmla="*/ 22860 w 2194560"/>
                <a:gd name="connsiteY0-74" fmla="*/ 0 h 2377440"/>
                <a:gd name="connsiteX1-75" fmla="*/ 2194560 w 2194560"/>
                <a:gd name="connsiteY1-76" fmla="*/ 137160 h 2377440"/>
                <a:gd name="connsiteX2-77" fmla="*/ 2049780 w 2194560"/>
                <a:gd name="connsiteY2-78" fmla="*/ 1965960 h 2377440"/>
                <a:gd name="connsiteX3-79" fmla="*/ 853440 w 2194560"/>
                <a:gd name="connsiteY3-80" fmla="*/ 2377440 h 2377440"/>
                <a:gd name="connsiteX4-81" fmla="*/ 0 w 2194560"/>
                <a:gd name="connsiteY4-82" fmla="*/ 2232248 h 2377440"/>
                <a:gd name="connsiteX5-83" fmla="*/ 22860 w 2194560"/>
                <a:gd name="connsiteY5-84" fmla="*/ 0 h 2377440"/>
                <a:gd name="connsiteX0-85" fmla="*/ 22860 w 2201801"/>
                <a:gd name="connsiteY0-86" fmla="*/ 0 h 2377440"/>
                <a:gd name="connsiteX1-87" fmla="*/ 2194560 w 2201801"/>
                <a:gd name="connsiteY1-88" fmla="*/ 137160 h 2377440"/>
                <a:gd name="connsiteX2-89" fmla="*/ 2049780 w 2201801"/>
                <a:gd name="connsiteY2-90" fmla="*/ 1965960 h 2377440"/>
                <a:gd name="connsiteX3-91" fmla="*/ 853440 w 2201801"/>
                <a:gd name="connsiteY3-92" fmla="*/ 2377440 h 2377440"/>
                <a:gd name="connsiteX4-93" fmla="*/ 0 w 2201801"/>
                <a:gd name="connsiteY4-94" fmla="*/ 2232248 h 2377440"/>
                <a:gd name="connsiteX5-95" fmla="*/ 22860 w 2201801"/>
                <a:gd name="connsiteY5-96" fmla="*/ 0 h 2377440"/>
                <a:gd name="connsiteX0-97" fmla="*/ 22860 w 2201801"/>
                <a:gd name="connsiteY0-98" fmla="*/ 0 h 2340260"/>
                <a:gd name="connsiteX1-99" fmla="*/ 2194560 w 2201801"/>
                <a:gd name="connsiteY1-100" fmla="*/ 137160 h 2340260"/>
                <a:gd name="connsiteX2-101" fmla="*/ 2049780 w 2201801"/>
                <a:gd name="connsiteY2-102" fmla="*/ 1965960 h 2340260"/>
                <a:gd name="connsiteX3-103" fmla="*/ 1080120 w 2201801"/>
                <a:gd name="connsiteY3-104" fmla="*/ 2340260 h 2340260"/>
                <a:gd name="connsiteX4-105" fmla="*/ 0 w 2201801"/>
                <a:gd name="connsiteY4-106" fmla="*/ 2232248 h 2340260"/>
                <a:gd name="connsiteX5-107" fmla="*/ 22860 w 2201801"/>
                <a:gd name="connsiteY5-108" fmla="*/ 0 h 2340260"/>
                <a:gd name="connsiteX0-109" fmla="*/ 22860 w 2201801"/>
                <a:gd name="connsiteY0-110" fmla="*/ 0 h 2340260"/>
                <a:gd name="connsiteX1-111" fmla="*/ 2194560 w 2201801"/>
                <a:gd name="connsiteY1-112" fmla="*/ 137160 h 2340260"/>
                <a:gd name="connsiteX2-113" fmla="*/ 2049780 w 2201801"/>
                <a:gd name="connsiteY2-114" fmla="*/ 1965960 h 2340260"/>
                <a:gd name="connsiteX3-115" fmla="*/ 1080120 w 2201801"/>
                <a:gd name="connsiteY3-116" fmla="*/ 2340260 h 2340260"/>
                <a:gd name="connsiteX4-117" fmla="*/ 0 w 2201801"/>
                <a:gd name="connsiteY4-118" fmla="*/ 2232248 h 2340260"/>
                <a:gd name="connsiteX5-119" fmla="*/ 22860 w 2201801"/>
                <a:gd name="connsiteY5-120" fmla="*/ 0 h 2340260"/>
                <a:gd name="connsiteX0-121" fmla="*/ 22860 w 2201801"/>
                <a:gd name="connsiteY0-122" fmla="*/ 0 h 2316104"/>
                <a:gd name="connsiteX1-123" fmla="*/ 2194560 w 2201801"/>
                <a:gd name="connsiteY1-124" fmla="*/ 137160 h 2316104"/>
                <a:gd name="connsiteX2-125" fmla="*/ 2049780 w 2201801"/>
                <a:gd name="connsiteY2-126" fmla="*/ 1965960 h 2316104"/>
                <a:gd name="connsiteX3-127" fmla="*/ 1116124 w 2201801"/>
                <a:gd name="connsiteY3-128" fmla="*/ 2304256 h 2316104"/>
                <a:gd name="connsiteX4-129" fmla="*/ 0 w 2201801"/>
                <a:gd name="connsiteY4-130" fmla="*/ 2232248 h 2316104"/>
                <a:gd name="connsiteX5-131" fmla="*/ 22860 w 2201801"/>
                <a:gd name="connsiteY5-132" fmla="*/ 0 h 2316104"/>
                <a:gd name="connsiteX0-133" fmla="*/ 216024 w 2201801"/>
                <a:gd name="connsiteY0-134" fmla="*/ 0 h 2280100"/>
                <a:gd name="connsiteX1-135" fmla="*/ 2194560 w 2201801"/>
                <a:gd name="connsiteY1-136" fmla="*/ 101156 h 2280100"/>
                <a:gd name="connsiteX2-137" fmla="*/ 2049780 w 2201801"/>
                <a:gd name="connsiteY2-138" fmla="*/ 1929956 h 2280100"/>
                <a:gd name="connsiteX3-139" fmla="*/ 1116124 w 2201801"/>
                <a:gd name="connsiteY3-140" fmla="*/ 2268252 h 2280100"/>
                <a:gd name="connsiteX4-141" fmla="*/ 0 w 2201801"/>
                <a:gd name="connsiteY4-142" fmla="*/ 2196244 h 2280100"/>
                <a:gd name="connsiteX5-143" fmla="*/ 216024 w 2201801"/>
                <a:gd name="connsiteY5-144" fmla="*/ 0 h 2280100"/>
                <a:gd name="connsiteX0-145" fmla="*/ 72008 w 2201801"/>
                <a:gd name="connsiteY0-146" fmla="*/ 0 h 2280100"/>
                <a:gd name="connsiteX1-147" fmla="*/ 2194560 w 2201801"/>
                <a:gd name="connsiteY1-148" fmla="*/ 101156 h 2280100"/>
                <a:gd name="connsiteX2-149" fmla="*/ 2049780 w 2201801"/>
                <a:gd name="connsiteY2-150" fmla="*/ 1929956 h 2280100"/>
                <a:gd name="connsiteX3-151" fmla="*/ 1116124 w 2201801"/>
                <a:gd name="connsiteY3-152" fmla="*/ 2268252 h 2280100"/>
                <a:gd name="connsiteX4-153" fmla="*/ 0 w 2201801"/>
                <a:gd name="connsiteY4-154" fmla="*/ 2196244 h 2280100"/>
                <a:gd name="connsiteX5-155" fmla="*/ 72008 w 2201801"/>
                <a:gd name="connsiteY5-156" fmla="*/ 0 h 2280100"/>
                <a:gd name="connsiteX0-157" fmla="*/ 72008 w 2201801"/>
                <a:gd name="connsiteY0-158" fmla="*/ 0 h 2280100"/>
                <a:gd name="connsiteX1-159" fmla="*/ 2194560 w 2201801"/>
                <a:gd name="connsiteY1-160" fmla="*/ 101156 h 2280100"/>
                <a:gd name="connsiteX2-161" fmla="*/ 2049780 w 2201801"/>
                <a:gd name="connsiteY2-162" fmla="*/ 1929956 h 2280100"/>
                <a:gd name="connsiteX3-163" fmla="*/ 1116124 w 2201801"/>
                <a:gd name="connsiteY3-164" fmla="*/ 2268252 h 2280100"/>
                <a:gd name="connsiteX4-165" fmla="*/ 0 w 2201801"/>
                <a:gd name="connsiteY4-166" fmla="*/ 2196244 h 2280100"/>
                <a:gd name="connsiteX5-167" fmla="*/ 72008 w 2201801"/>
                <a:gd name="connsiteY5-168" fmla="*/ 0 h 2280100"/>
                <a:gd name="connsiteX0-169" fmla="*/ 72008 w 2201801"/>
                <a:gd name="connsiteY0-170" fmla="*/ 0 h 2280100"/>
                <a:gd name="connsiteX1-171" fmla="*/ 2194560 w 2201801"/>
                <a:gd name="connsiteY1-172" fmla="*/ 101156 h 2280100"/>
                <a:gd name="connsiteX2-173" fmla="*/ 2049780 w 2201801"/>
                <a:gd name="connsiteY2-174" fmla="*/ 1929956 h 2280100"/>
                <a:gd name="connsiteX3-175" fmla="*/ 1116124 w 2201801"/>
                <a:gd name="connsiteY3-176" fmla="*/ 2268252 h 2280100"/>
                <a:gd name="connsiteX4-177" fmla="*/ 0 w 2201801"/>
                <a:gd name="connsiteY4-178" fmla="*/ 2196244 h 2280100"/>
                <a:gd name="connsiteX5-179" fmla="*/ 72008 w 2201801"/>
                <a:gd name="connsiteY5-180" fmla="*/ 0 h 2280100"/>
                <a:gd name="connsiteX0-181" fmla="*/ 144016 w 2201801"/>
                <a:gd name="connsiteY0-182" fmla="*/ 0 h 2244096"/>
                <a:gd name="connsiteX1-183" fmla="*/ 2194560 w 2201801"/>
                <a:gd name="connsiteY1-184" fmla="*/ 65152 h 2244096"/>
                <a:gd name="connsiteX2-185" fmla="*/ 2049780 w 2201801"/>
                <a:gd name="connsiteY2-186" fmla="*/ 1893952 h 2244096"/>
                <a:gd name="connsiteX3-187" fmla="*/ 1116124 w 2201801"/>
                <a:gd name="connsiteY3-188" fmla="*/ 2232248 h 2244096"/>
                <a:gd name="connsiteX4-189" fmla="*/ 0 w 2201801"/>
                <a:gd name="connsiteY4-190" fmla="*/ 2160240 h 2244096"/>
                <a:gd name="connsiteX5-191" fmla="*/ 144016 w 2201801"/>
                <a:gd name="connsiteY5-192" fmla="*/ 0 h 2244096"/>
                <a:gd name="connsiteX0-193" fmla="*/ 144016 w 2201801"/>
                <a:gd name="connsiteY0-194" fmla="*/ 0 h 2244096"/>
                <a:gd name="connsiteX1-195" fmla="*/ 2194560 w 2201801"/>
                <a:gd name="connsiteY1-196" fmla="*/ 65152 h 2244096"/>
                <a:gd name="connsiteX2-197" fmla="*/ 2049780 w 2201801"/>
                <a:gd name="connsiteY2-198" fmla="*/ 1893952 h 2244096"/>
                <a:gd name="connsiteX3-199" fmla="*/ 1116124 w 2201801"/>
                <a:gd name="connsiteY3-200" fmla="*/ 2232248 h 2244096"/>
                <a:gd name="connsiteX4-201" fmla="*/ 0 w 2201801"/>
                <a:gd name="connsiteY4-202" fmla="*/ 2160240 h 2244096"/>
                <a:gd name="connsiteX5-203" fmla="*/ 144016 w 2201801"/>
                <a:gd name="connsiteY5-204" fmla="*/ 0 h 2244096"/>
                <a:gd name="connsiteX0-205" fmla="*/ 144016 w 2201801"/>
                <a:gd name="connsiteY0-206" fmla="*/ 0 h 2244096"/>
                <a:gd name="connsiteX1-207" fmla="*/ 2194560 w 2201801"/>
                <a:gd name="connsiteY1-208" fmla="*/ 65152 h 2244096"/>
                <a:gd name="connsiteX2-209" fmla="*/ 2049780 w 2201801"/>
                <a:gd name="connsiteY2-210" fmla="*/ 1893952 h 2244096"/>
                <a:gd name="connsiteX3-211" fmla="*/ 1116124 w 2201801"/>
                <a:gd name="connsiteY3-212" fmla="*/ 2232248 h 2244096"/>
                <a:gd name="connsiteX4-213" fmla="*/ 0 w 2201801"/>
                <a:gd name="connsiteY4-214" fmla="*/ 2160240 h 2244096"/>
                <a:gd name="connsiteX5-215" fmla="*/ 144016 w 2201801"/>
                <a:gd name="connsiteY5-216" fmla="*/ 0 h 2244096"/>
                <a:gd name="connsiteX0-217" fmla="*/ 144016 w 2201801"/>
                <a:gd name="connsiteY0-218" fmla="*/ 0 h 2244096"/>
                <a:gd name="connsiteX1-219" fmla="*/ 2194560 w 2201801"/>
                <a:gd name="connsiteY1-220" fmla="*/ 65152 h 2244096"/>
                <a:gd name="connsiteX2-221" fmla="*/ 2049780 w 2201801"/>
                <a:gd name="connsiteY2-222" fmla="*/ 1893952 h 2244096"/>
                <a:gd name="connsiteX3-223" fmla="*/ 1116124 w 2201801"/>
                <a:gd name="connsiteY3-224" fmla="*/ 2232248 h 2244096"/>
                <a:gd name="connsiteX4-225" fmla="*/ 0 w 2201801"/>
                <a:gd name="connsiteY4-226" fmla="*/ 2160240 h 2244096"/>
                <a:gd name="connsiteX5-227" fmla="*/ 144016 w 2201801"/>
                <a:gd name="connsiteY5-228" fmla="*/ 0 h 2244096"/>
                <a:gd name="connsiteX0-229" fmla="*/ 144016 w 2201801"/>
                <a:gd name="connsiteY0-230" fmla="*/ 0 h 2244096"/>
                <a:gd name="connsiteX1-231" fmla="*/ 2194560 w 2201801"/>
                <a:gd name="connsiteY1-232" fmla="*/ 65152 h 2244096"/>
                <a:gd name="connsiteX2-233" fmla="*/ 2049780 w 2201801"/>
                <a:gd name="connsiteY2-234" fmla="*/ 1893952 h 2244096"/>
                <a:gd name="connsiteX3-235" fmla="*/ 1116124 w 2201801"/>
                <a:gd name="connsiteY3-236" fmla="*/ 2232248 h 2244096"/>
                <a:gd name="connsiteX4-237" fmla="*/ 0 w 2201801"/>
                <a:gd name="connsiteY4-238" fmla="*/ 2160240 h 2244096"/>
                <a:gd name="connsiteX5-239" fmla="*/ 144016 w 2201801"/>
                <a:gd name="connsiteY5-240" fmla="*/ 0 h 2244096"/>
                <a:gd name="connsiteX0-241" fmla="*/ 144016 w 2201801"/>
                <a:gd name="connsiteY0-242" fmla="*/ 0 h 2244096"/>
                <a:gd name="connsiteX1-243" fmla="*/ 2194560 w 2201801"/>
                <a:gd name="connsiteY1-244" fmla="*/ 65152 h 2244096"/>
                <a:gd name="connsiteX2-245" fmla="*/ 2049780 w 2201801"/>
                <a:gd name="connsiteY2-246" fmla="*/ 1893952 h 2244096"/>
                <a:gd name="connsiteX3-247" fmla="*/ 1116124 w 2201801"/>
                <a:gd name="connsiteY3-248" fmla="*/ 2232248 h 2244096"/>
                <a:gd name="connsiteX4-249" fmla="*/ 0 w 2201801"/>
                <a:gd name="connsiteY4-250" fmla="*/ 2160240 h 2244096"/>
                <a:gd name="connsiteX5-251" fmla="*/ 144016 w 2201801"/>
                <a:gd name="connsiteY5-252" fmla="*/ 0 h 2244096"/>
                <a:gd name="connsiteX0-253" fmla="*/ 144016 w 2201801"/>
                <a:gd name="connsiteY0-254" fmla="*/ 0 h 2244096"/>
                <a:gd name="connsiteX1-255" fmla="*/ 2194560 w 2201801"/>
                <a:gd name="connsiteY1-256" fmla="*/ 65152 h 2244096"/>
                <a:gd name="connsiteX2-257" fmla="*/ 2049780 w 2201801"/>
                <a:gd name="connsiteY2-258" fmla="*/ 1893952 h 2244096"/>
                <a:gd name="connsiteX3-259" fmla="*/ 1116124 w 2201801"/>
                <a:gd name="connsiteY3-260" fmla="*/ 2232248 h 2244096"/>
                <a:gd name="connsiteX4-261" fmla="*/ 0 w 2201801"/>
                <a:gd name="connsiteY4-262" fmla="*/ 2160240 h 2244096"/>
                <a:gd name="connsiteX5-263" fmla="*/ 144016 w 2201801"/>
                <a:gd name="connsiteY5-264" fmla="*/ 0 h 2244096"/>
                <a:gd name="connsiteX0-265" fmla="*/ 144016 w 2201801"/>
                <a:gd name="connsiteY0-266" fmla="*/ 0 h 2232248"/>
                <a:gd name="connsiteX1-267" fmla="*/ 2194560 w 2201801"/>
                <a:gd name="connsiteY1-268" fmla="*/ 65152 h 2232248"/>
                <a:gd name="connsiteX2-269" fmla="*/ 2049780 w 2201801"/>
                <a:gd name="connsiteY2-270" fmla="*/ 1893952 h 2232248"/>
                <a:gd name="connsiteX3-271" fmla="*/ 1116124 w 2201801"/>
                <a:gd name="connsiteY3-272" fmla="*/ 2232248 h 2232248"/>
                <a:gd name="connsiteX4-273" fmla="*/ 0 w 2201801"/>
                <a:gd name="connsiteY4-274" fmla="*/ 2160240 h 2232248"/>
                <a:gd name="connsiteX5-275" fmla="*/ 144016 w 2201801"/>
                <a:gd name="connsiteY5-276" fmla="*/ 0 h 2232248"/>
                <a:gd name="connsiteX0-277" fmla="*/ 144016 w 2201801"/>
                <a:gd name="connsiteY0-278" fmla="*/ 0 h 2232248"/>
                <a:gd name="connsiteX1-279" fmla="*/ 2194560 w 2201801"/>
                <a:gd name="connsiteY1-280" fmla="*/ 65152 h 2232248"/>
                <a:gd name="connsiteX2-281" fmla="*/ 2049780 w 2201801"/>
                <a:gd name="connsiteY2-282" fmla="*/ 1893952 h 2232248"/>
                <a:gd name="connsiteX3-283" fmla="*/ 1116124 w 2201801"/>
                <a:gd name="connsiteY3-284" fmla="*/ 2232248 h 2232248"/>
                <a:gd name="connsiteX4-285" fmla="*/ 0 w 2201801"/>
                <a:gd name="connsiteY4-286" fmla="*/ 2160240 h 2232248"/>
                <a:gd name="connsiteX5-287" fmla="*/ 144016 w 2201801"/>
                <a:gd name="connsiteY5-288" fmla="*/ 0 h 2232248"/>
                <a:gd name="connsiteX0-289" fmla="*/ 144016 w 2201801"/>
                <a:gd name="connsiteY0-290" fmla="*/ 0 h 2232248"/>
                <a:gd name="connsiteX1-291" fmla="*/ 2194560 w 2201801"/>
                <a:gd name="connsiteY1-292" fmla="*/ 65152 h 2232248"/>
                <a:gd name="connsiteX2-293" fmla="*/ 2049780 w 2201801"/>
                <a:gd name="connsiteY2-294" fmla="*/ 1893952 h 2232248"/>
                <a:gd name="connsiteX3-295" fmla="*/ 1116124 w 2201801"/>
                <a:gd name="connsiteY3-296" fmla="*/ 2232248 h 2232248"/>
                <a:gd name="connsiteX4-297" fmla="*/ 0 w 2201801"/>
                <a:gd name="connsiteY4-298" fmla="*/ 2160240 h 2232248"/>
                <a:gd name="connsiteX5-299" fmla="*/ 144016 w 2201801"/>
                <a:gd name="connsiteY5-300" fmla="*/ 0 h 2232248"/>
                <a:gd name="connsiteX0-301" fmla="*/ 180020 w 2201801"/>
                <a:gd name="connsiteY0-302" fmla="*/ 0 h 2232248"/>
                <a:gd name="connsiteX1-303" fmla="*/ 2194560 w 2201801"/>
                <a:gd name="connsiteY1-304" fmla="*/ 65152 h 2232248"/>
                <a:gd name="connsiteX2-305" fmla="*/ 2049780 w 2201801"/>
                <a:gd name="connsiteY2-306" fmla="*/ 1893952 h 2232248"/>
                <a:gd name="connsiteX3-307" fmla="*/ 1116124 w 2201801"/>
                <a:gd name="connsiteY3-308" fmla="*/ 2232248 h 2232248"/>
                <a:gd name="connsiteX4-309" fmla="*/ 0 w 2201801"/>
                <a:gd name="connsiteY4-310" fmla="*/ 2160240 h 2232248"/>
                <a:gd name="connsiteX5-311" fmla="*/ 180020 w 2201801"/>
                <a:gd name="connsiteY5-312" fmla="*/ 0 h 2232248"/>
                <a:gd name="connsiteX0-313" fmla="*/ 180020 w 2201801"/>
                <a:gd name="connsiteY0-314" fmla="*/ 0 h 2232248"/>
                <a:gd name="connsiteX1-315" fmla="*/ 2194560 w 2201801"/>
                <a:gd name="connsiteY1-316" fmla="*/ 65152 h 2232248"/>
                <a:gd name="connsiteX2-317" fmla="*/ 2049780 w 2201801"/>
                <a:gd name="connsiteY2-318" fmla="*/ 1893952 h 2232248"/>
                <a:gd name="connsiteX3-319" fmla="*/ 1116124 w 2201801"/>
                <a:gd name="connsiteY3-320" fmla="*/ 2232248 h 2232248"/>
                <a:gd name="connsiteX4-321" fmla="*/ 0 w 2201801"/>
                <a:gd name="connsiteY4-322" fmla="*/ 2160240 h 2232248"/>
                <a:gd name="connsiteX5-323" fmla="*/ 180020 w 2201801"/>
                <a:gd name="connsiteY5-324" fmla="*/ 0 h 2232248"/>
                <a:gd name="connsiteX0-325" fmla="*/ 180020 w 2201801"/>
                <a:gd name="connsiteY0-326" fmla="*/ 0 h 2232248"/>
                <a:gd name="connsiteX1-327" fmla="*/ 2196244 w 2201801"/>
                <a:gd name="connsiteY1-328" fmla="*/ 36004 h 2232248"/>
                <a:gd name="connsiteX2-329" fmla="*/ 2049780 w 2201801"/>
                <a:gd name="connsiteY2-330" fmla="*/ 1893952 h 2232248"/>
                <a:gd name="connsiteX3-331" fmla="*/ 1116124 w 2201801"/>
                <a:gd name="connsiteY3-332" fmla="*/ 2232248 h 2232248"/>
                <a:gd name="connsiteX4-333" fmla="*/ 0 w 2201801"/>
                <a:gd name="connsiteY4-334" fmla="*/ 2160240 h 2232248"/>
                <a:gd name="connsiteX5-335" fmla="*/ 180020 w 2201801"/>
                <a:gd name="connsiteY5-336" fmla="*/ 0 h 2232248"/>
                <a:gd name="connsiteX0-337" fmla="*/ 180020 w 2201801"/>
                <a:gd name="connsiteY0-338" fmla="*/ 0 h 2232248"/>
                <a:gd name="connsiteX1-339" fmla="*/ 2196244 w 2201801"/>
                <a:gd name="connsiteY1-340" fmla="*/ 36004 h 2232248"/>
                <a:gd name="connsiteX2-341" fmla="*/ 2049780 w 2201801"/>
                <a:gd name="connsiteY2-342" fmla="*/ 1893952 h 2232248"/>
                <a:gd name="connsiteX3-343" fmla="*/ 1116124 w 2201801"/>
                <a:gd name="connsiteY3-344" fmla="*/ 2232248 h 2232248"/>
                <a:gd name="connsiteX4-345" fmla="*/ 0 w 2201801"/>
                <a:gd name="connsiteY4-346" fmla="*/ 2160240 h 2232248"/>
                <a:gd name="connsiteX5-347" fmla="*/ 180020 w 2201801"/>
                <a:gd name="connsiteY5-348" fmla="*/ 0 h 2232248"/>
                <a:gd name="connsiteX0-349" fmla="*/ 180020 w 2196244"/>
                <a:gd name="connsiteY0-350" fmla="*/ 0 h 2232248"/>
                <a:gd name="connsiteX1-351" fmla="*/ 2196244 w 2196244"/>
                <a:gd name="connsiteY1-352" fmla="*/ 36004 h 2232248"/>
                <a:gd name="connsiteX2-353" fmla="*/ 2049780 w 2196244"/>
                <a:gd name="connsiteY2-354" fmla="*/ 1893952 h 2232248"/>
                <a:gd name="connsiteX3-355" fmla="*/ 1116124 w 2196244"/>
                <a:gd name="connsiteY3-356" fmla="*/ 2232248 h 2232248"/>
                <a:gd name="connsiteX4-357" fmla="*/ 0 w 2196244"/>
                <a:gd name="connsiteY4-358" fmla="*/ 2160240 h 2232248"/>
                <a:gd name="connsiteX5-359" fmla="*/ 180020 w 2196244"/>
                <a:gd name="connsiteY5-360" fmla="*/ 0 h 2232248"/>
                <a:gd name="connsiteX0-361" fmla="*/ 180020 w 2196244"/>
                <a:gd name="connsiteY0-362" fmla="*/ 0 h 2232248"/>
                <a:gd name="connsiteX1-363" fmla="*/ 2196244 w 2196244"/>
                <a:gd name="connsiteY1-364" fmla="*/ 36004 h 2232248"/>
                <a:gd name="connsiteX2-365" fmla="*/ 2049780 w 2196244"/>
                <a:gd name="connsiteY2-366" fmla="*/ 1893952 h 2232248"/>
                <a:gd name="connsiteX3-367" fmla="*/ 1116124 w 2196244"/>
                <a:gd name="connsiteY3-368" fmla="*/ 2232248 h 2232248"/>
                <a:gd name="connsiteX4-369" fmla="*/ 0 w 2196244"/>
                <a:gd name="connsiteY4-370" fmla="*/ 2160240 h 2232248"/>
                <a:gd name="connsiteX5-371" fmla="*/ 180020 w 2196244"/>
                <a:gd name="connsiteY5-372" fmla="*/ 0 h 2232248"/>
                <a:gd name="connsiteX0-373" fmla="*/ 180020 w 2196244"/>
                <a:gd name="connsiteY0-374" fmla="*/ 0 h 2232248"/>
                <a:gd name="connsiteX1-375" fmla="*/ 2196244 w 2196244"/>
                <a:gd name="connsiteY1-376" fmla="*/ 36004 h 2232248"/>
                <a:gd name="connsiteX2-377" fmla="*/ 2049780 w 2196244"/>
                <a:gd name="connsiteY2-378" fmla="*/ 1893952 h 2232248"/>
                <a:gd name="connsiteX3-379" fmla="*/ 1116124 w 2196244"/>
                <a:gd name="connsiteY3-380" fmla="*/ 2232248 h 2232248"/>
                <a:gd name="connsiteX4-381" fmla="*/ 0 w 2196244"/>
                <a:gd name="connsiteY4-382" fmla="*/ 2160240 h 2232248"/>
                <a:gd name="connsiteX5-383" fmla="*/ 180020 w 2196244"/>
                <a:gd name="connsiteY5-384" fmla="*/ 0 h 2232248"/>
                <a:gd name="connsiteX0-385" fmla="*/ 180020 w 2196244"/>
                <a:gd name="connsiteY0-386" fmla="*/ 0 h 2232248"/>
                <a:gd name="connsiteX1-387" fmla="*/ 2196244 w 2196244"/>
                <a:gd name="connsiteY1-388" fmla="*/ 36004 h 2232248"/>
                <a:gd name="connsiteX2-389" fmla="*/ 2049780 w 2196244"/>
                <a:gd name="connsiteY2-390" fmla="*/ 1893952 h 2232248"/>
                <a:gd name="connsiteX3-391" fmla="*/ 1116124 w 2196244"/>
                <a:gd name="connsiteY3-392" fmla="*/ 2232248 h 2232248"/>
                <a:gd name="connsiteX4-393" fmla="*/ 0 w 2196244"/>
                <a:gd name="connsiteY4-394" fmla="*/ 2160240 h 2232248"/>
                <a:gd name="connsiteX5-395" fmla="*/ 180020 w 2196244"/>
                <a:gd name="connsiteY5-396" fmla="*/ 0 h 2232248"/>
                <a:gd name="connsiteX0-397" fmla="*/ 180020 w 2196244"/>
                <a:gd name="connsiteY0-398" fmla="*/ 0 h 2302394"/>
                <a:gd name="connsiteX1-399" fmla="*/ 2196244 w 2196244"/>
                <a:gd name="connsiteY1-400" fmla="*/ 36004 h 2302394"/>
                <a:gd name="connsiteX2-401" fmla="*/ 2049780 w 2196244"/>
                <a:gd name="connsiteY2-402" fmla="*/ 1893952 h 2302394"/>
                <a:gd name="connsiteX3-403" fmla="*/ 1116124 w 2196244"/>
                <a:gd name="connsiteY3-404" fmla="*/ 2232248 h 2302394"/>
                <a:gd name="connsiteX4-405" fmla="*/ 0 w 2196244"/>
                <a:gd name="connsiteY4-406" fmla="*/ 2160240 h 2302394"/>
                <a:gd name="connsiteX5-407" fmla="*/ 180020 w 2196244"/>
                <a:gd name="connsiteY5-408" fmla="*/ 0 h 23023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96244" h="2302394">
                  <a:moveTo>
                    <a:pt x="180020" y="0"/>
                  </a:moveTo>
                  <a:cubicBezTo>
                    <a:pt x="857309" y="70607"/>
                    <a:pt x="1482827" y="69527"/>
                    <a:pt x="2196244" y="36004"/>
                  </a:cubicBezTo>
                  <a:cubicBezTo>
                    <a:pt x="2181324" y="633028"/>
                    <a:pt x="2129347" y="1853427"/>
                    <a:pt x="2049780" y="1893952"/>
                  </a:cubicBezTo>
                  <a:cubicBezTo>
                    <a:pt x="1651000" y="2031112"/>
                    <a:pt x="1551293" y="2137976"/>
                    <a:pt x="1116124" y="2232248"/>
                  </a:cubicBezTo>
                  <a:cubicBezTo>
                    <a:pt x="697811" y="2302394"/>
                    <a:pt x="386738" y="2168927"/>
                    <a:pt x="0" y="2160240"/>
                  </a:cubicBezTo>
                  <a:cubicBezTo>
                    <a:pt x="112494" y="1412821"/>
                    <a:pt x="149009" y="847792"/>
                    <a:pt x="180020" y="0"/>
                  </a:cubicBezTo>
                  <a:close/>
                </a:path>
              </a:pathLst>
            </a:custGeom>
            <a:noFill/>
            <a:ln w="50800">
              <a:solidFill>
                <a:srgbClr val="86B818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자유형 87"/>
            <p:cNvSpPr/>
            <p:nvPr/>
          </p:nvSpPr>
          <p:spPr bwMode="auto">
            <a:xfrm>
              <a:off x="4098472" y="3493082"/>
              <a:ext cx="918979" cy="630354"/>
            </a:xfrm>
            <a:custGeom>
              <a:avLst/>
              <a:gdLst>
                <a:gd name="connsiteX0" fmla="*/ 0 w 1104900"/>
                <a:gd name="connsiteY0" fmla="*/ 655320 h 655320"/>
                <a:gd name="connsiteX1" fmla="*/ 807720 w 1104900"/>
                <a:gd name="connsiteY1" fmla="*/ 0 h 655320"/>
                <a:gd name="connsiteX2" fmla="*/ 1104900 w 1104900"/>
                <a:gd name="connsiteY2" fmla="*/ 274320 h 655320"/>
                <a:gd name="connsiteX3" fmla="*/ 0 w 1104900"/>
                <a:gd name="connsiteY3" fmla="*/ 655320 h 655320"/>
                <a:gd name="connsiteX0-1" fmla="*/ 0 w 1104900"/>
                <a:gd name="connsiteY0-2" fmla="*/ 655320 h 716248"/>
                <a:gd name="connsiteX1-3" fmla="*/ 807720 w 1104900"/>
                <a:gd name="connsiteY1-4" fmla="*/ 0 h 716248"/>
                <a:gd name="connsiteX2-5" fmla="*/ 1104900 w 1104900"/>
                <a:gd name="connsiteY2-6" fmla="*/ 274320 h 716248"/>
                <a:gd name="connsiteX3-7" fmla="*/ 0 w 1104900"/>
                <a:gd name="connsiteY3-8" fmla="*/ 655320 h 716248"/>
                <a:gd name="connsiteX0-9" fmla="*/ 0 w 1104900"/>
                <a:gd name="connsiteY0-10" fmla="*/ 655320 h 716248"/>
                <a:gd name="connsiteX1-11" fmla="*/ 807720 w 1104900"/>
                <a:gd name="connsiteY1-12" fmla="*/ 0 h 716248"/>
                <a:gd name="connsiteX2-13" fmla="*/ 1104900 w 1104900"/>
                <a:gd name="connsiteY2-14" fmla="*/ 274320 h 716248"/>
                <a:gd name="connsiteX3-15" fmla="*/ 0 w 1104900"/>
                <a:gd name="connsiteY3-16" fmla="*/ 655320 h 716248"/>
                <a:gd name="connsiteX0-17" fmla="*/ 0 w 1104900"/>
                <a:gd name="connsiteY0-18" fmla="*/ 655320 h 716248"/>
                <a:gd name="connsiteX1-19" fmla="*/ 807720 w 1104900"/>
                <a:gd name="connsiteY1-20" fmla="*/ 0 h 716248"/>
                <a:gd name="connsiteX2-21" fmla="*/ 1104900 w 1104900"/>
                <a:gd name="connsiteY2-22" fmla="*/ 274320 h 716248"/>
                <a:gd name="connsiteX3-23" fmla="*/ 0 w 1104900"/>
                <a:gd name="connsiteY3-24" fmla="*/ 655320 h 716248"/>
                <a:gd name="connsiteX0-25" fmla="*/ 0 w 1104900"/>
                <a:gd name="connsiteY0-26" fmla="*/ 655320 h 655320"/>
                <a:gd name="connsiteX1-27" fmla="*/ 807720 w 1104900"/>
                <a:gd name="connsiteY1-28" fmla="*/ 0 h 655320"/>
                <a:gd name="connsiteX2-29" fmla="*/ 1104900 w 1104900"/>
                <a:gd name="connsiteY2-30" fmla="*/ 274320 h 655320"/>
                <a:gd name="connsiteX3-31" fmla="*/ 0 w 1104900"/>
                <a:gd name="connsiteY3-32" fmla="*/ 655320 h 655320"/>
                <a:gd name="connsiteX0-33" fmla="*/ 0 w 1104900"/>
                <a:gd name="connsiteY0-34" fmla="*/ 655320 h 655320"/>
                <a:gd name="connsiteX1-35" fmla="*/ 807720 w 1104900"/>
                <a:gd name="connsiteY1-36" fmla="*/ 0 h 655320"/>
                <a:gd name="connsiteX2-37" fmla="*/ 1104900 w 1104900"/>
                <a:gd name="connsiteY2-38" fmla="*/ 274320 h 655320"/>
                <a:gd name="connsiteX3-39" fmla="*/ 0 w 1104900"/>
                <a:gd name="connsiteY3-40" fmla="*/ 655320 h 655320"/>
                <a:gd name="connsiteX0-41" fmla="*/ 0 w 1104900"/>
                <a:gd name="connsiteY0-42" fmla="*/ 655320 h 655320"/>
                <a:gd name="connsiteX1-43" fmla="*/ 807720 w 1104900"/>
                <a:gd name="connsiteY1-44" fmla="*/ 0 h 655320"/>
                <a:gd name="connsiteX2-45" fmla="*/ 1104900 w 1104900"/>
                <a:gd name="connsiteY2-46" fmla="*/ 274320 h 655320"/>
                <a:gd name="connsiteX3-47" fmla="*/ 0 w 1104900"/>
                <a:gd name="connsiteY3-48" fmla="*/ 655320 h 655320"/>
                <a:gd name="connsiteX0-49" fmla="*/ 0 w 1104900"/>
                <a:gd name="connsiteY0-50" fmla="*/ 655320 h 655320"/>
                <a:gd name="connsiteX1-51" fmla="*/ 807720 w 1104900"/>
                <a:gd name="connsiteY1-52" fmla="*/ 0 h 655320"/>
                <a:gd name="connsiteX2-53" fmla="*/ 1104900 w 1104900"/>
                <a:gd name="connsiteY2-54" fmla="*/ 274320 h 655320"/>
                <a:gd name="connsiteX3-55" fmla="*/ 0 w 1104900"/>
                <a:gd name="connsiteY3-56" fmla="*/ 655320 h 655320"/>
                <a:gd name="connsiteX0-57" fmla="*/ 0 w 1104900"/>
                <a:gd name="connsiteY0-58" fmla="*/ 655320 h 655320"/>
                <a:gd name="connsiteX1-59" fmla="*/ 807720 w 1104900"/>
                <a:gd name="connsiteY1-60" fmla="*/ 0 h 655320"/>
                <a:gd name="connsiteX2-61" fmla="*/ 1104900 w 1104900"/>
                <a:gd name="connsiteY2-62" fmla="*/ 274320 h 655320"/>
                <a:gd name="connsiteX3-63" fmla="*/ 0 w 1104900"/>
                <a:gd name="connsiteY3-64" fmla="*/ 655320 h 655320"/>
                <a:gd name="connsiteX0-65" fmla="*/ 0 w 1104900"/>
                <a:gd name="connsiteY0-66" fmla="*/ 655320 h 655320"/>
                <a:gd name="connsiteX1-67" fmla="*/ 807720 w 1104900"/>
                <a:gd name="connsiteY1-68" fmla="*/ 0 h 655320"/>
                <a:gd name="connsiteX2-69" fmla="*/ 1104900 w 1104900"/>
                <a:gd name="connsiteY2-70" fmla="*/ 274320 h 655320"/>
                <a:gd name="connsiteX3-71" fmla="*/ 0 w 1104900"/>
                <a:gd name="connsiteY3-72" fmla="*/ 655320 h 655320"/>
                <a:gd name="connsiteX0-73" fmla="*/ 0 w 1124187"/>
                <a:gd name="connsiteY0-74" fmla="*/ 684497 h 684497"/>
                <a:gd name="connsiteX1-75" fmla="*/ 827007 w 1124187"/>
                <a:gd name="connsiteY1-76" fmla="*/ 0 h 684497"/>
                <a:gd name="connsiteX2-77" fmla="*/ 1124187 w 1124187"/>
                <a:gd name="connsiteY2-78" fmla="*/ 274320 h 684497"/>
                <a:gd name="connsiteX3-79" fmla="*/ 0 w 1124187"/>
                <a:gd name="connsiteY3-80" fmla="*/ 684497 h 684497"/>
                <a:gd name="connsiteX0-81" fmla="*/ 0 w 1124187"/>
                <a:gd name="connsiteY0-82" fmla="*/ 684497 h 684497"/>
                <a:gd name="connsiteX1-83" fmla="*/ 827007 w 1124187"/>
                <a:gd name="connsiteY1-84" fmla="*/ 0 h 684497"/>
                <a:gd name="connsiteX2-85" fmla="*/ 1124187 w 1124187"/>
                <a:gd name="connsiteY2-86" fmla="*/ 274320 h 684497"/>
                <a:gd name="connsiteX3-87" fmla="*/ 0 w 1124187"/>
                <a:gd name="connsiteY3-88" fmla="*/ 684497 h 684497"/>
                <a:gd name="connsiteX0-89" fmla="*/ 0 w 1124187"/>
                <a:gd name="connsiteY0-90" fmla="*/ 684497 h 684497"/>
                <a:gd name="connsiteX1-91" fmla="*/ 827007 w 1124187"/>
                <a:gd name="connsiteY1-92" fmla="*/ 0 h 684497"/>
                <a:gd name="connsiteX2-93" fmla="*/ 1124187 w 1124187"/>
                <a:gd name="connsiteY2-94" fmla="*/ 274320 h 684497"/>
                <a:gd name="connsiteX3-95" fmla="*/ 0 w 1124187"/>
                <a:gd name="connsiteY3-96" fmla="*/ 684497 h 684497"/>
                <a:gd name="connsiteX0-97" fmla="*/ 0 w 1124187"/>
                <a:gd name="connsiteY0-98" fmla="*/ 684497 h 684497"/>
                <a:gd name="connsiteX1-99" fmla="*/ 827007 w 1124187"/>
                <a:gd name="connsiteY1-100" fmla="*/ 0 h 684497"/>
                <a:gd name="connsiteX2-101" fmla="*/ 1124187 w 1124187"/>
                <a:gd name="connsiteY2-102" fmla="*/ 274320 h 684497"/>
                <a:gd name="connsiteX3-103" fmla="*/ 0 w 1124187"/>
                <a:gd name="connsiteY3-104" fmla="*/ 684497 h 684497"/>
                <a:gd name="connsiteX0-105" fmla="*/ 0 w 1125193"/>
                <a:gd name="connsiteY0-106" fmla="*/ 684497 h 684497"/>
                <a:gd name="connsiteX1-107" fmla="*/ 827007 w 1125193"/>
                <a:gd name="connsiteY1-108" fmla="*/ 0 h 684497"/>
                <a:gd name="connsiteX2-109" fmla="*/ 1125193 w 1125193"/>
                <a:gd name="connsiteY2-110" fmla="*/ 302186 h 684497"/>
                <a:gd name="connsiteX3-111" fmla="*/ 0 w 1125193"/>
                <a:gd name="connsiteY3-112" fmla="*/ 684497 h 684497"/>
                <a:gd name="connsiteX0-113" fmla="*/ 0 w 1109869"/>
                <a:gd name="connsiteY0-114" fmla="*/ 684497 h 684497"/>
                <a:gd name="connsiteX1-115" fmla="*/ 827007 w 1109869"/>
                <a:gd name="connsiteY1-116" fmla="*/ 0 h 684497"/>
                <a:gd name="connsiteX2-117" fmla="*/ 1109869 w 1109869"/>
                <a:gd name="connsiteY2-118" fmla="*/ 293334 h 684497"/>
                <a:gd name="connsiteX3-119" fmla="*/ 0 w 1109869"/>
                <a:gd name="connsiteY3-120" fmla="*/ 684497 h 684497"/>
                <a:gd name="connsiteX0-121" fmla="*/ 0 w 1111718"/>
                <a:gd name="connsiteY0-122" fmla="*/ 684497 h 684497"/>
                <a:gd name="connsiteX1-123" fmla="*/ 827007 w 1111718"/>
                <a:gd name="connsiteY1-124" fmla="*/ 0 h 684497"/>
                <a:gd name="connsiteX2-125" fmla="*/ 1111718 w 1111718"/>
                <a:gd name="connsiteY2-126" fmla="*/ 287291 h 684497"/>
                <a:gd name="connsiteX3-127" fmla="*/ 0 w 1111718"/>
                <a:gd name="connsiteY3-128" fmla="*/ 684497 h 684497"/>
                <a:gd name="connsiteX0-129" fmla="*/ 0 w 1113567"/>
                <a:gd name="connsiteY0-130" fmla="*/ 684497 h 684497"/>
                <a:gd name="connsiteX1-131" fmla="*/ 827007 w 1113567"/>
                <a:gd name="connsiteY1-132" fmla="*/ 0 h 684497"/>
                <a:gd name="connsiteX2-133" fmla="*/ 1113567 w 1113567"/>
                <a:gd name="connsiteY2-134" fmla="*/ 272819 h 684497"/>
                <a:gd name="connsiteX3-135" fmla="*/ 0 w 1113567"/>
                <a:gd name="connsiteY3-136" fmla="*/ 684497 h 684497"/>
                <a:gd name="connsiteX0-137" fmla="*/ 0 w 1118278"/>
                <a:gd name="connsiteY0-138" fmla="*/ 684497 h 684497"/>
                <a:gd name="connsiteX1-139" fmla="*/ 827007 w 1118278"/>
                <a:gd name="connsiteY1-140" fmla="*/ 0 h 684497"/>
                <a:gd name="connsiteX2-141" fmla="*/ 1118278 w 1118278"/>
                <a:gd name="connsiteY2-142" fmla="*/ 292399 h 684497"/>
                <a:gd name="connsiteX3-143" fmla="*/ 0 w 1118278"/>
                <a:gd name="connsiteY3-144" fmla="*/ 684497 h 684497"/>
                <a:gd name="connsiteX0-145" fmla="*/ 0 w 1117265"/>
                <a:gd name="connsiteY0-146" fmla="*/ 684497 h 684497"/>
                <a:gd name="connsiteX1-147" fmla="*/ 827007 w 1117265"/>
                <a:gd name="connsiteY1-148" fmla="*/ 0 h 684497"/>
                <a:gd name="connsiteX2-149" fmla="*/ 1117265 w 1117265"/>
                <a:gd name="connsiteY2-150" fmla="*/ 283547 h 684497"/>
                <a:gd name="connsiteX3-151" fmla="*/ 0 w 1117265"/>
                <a:gd name="connsiteY3-152" fmla="*/ 684497 h 684497"/>
                <a:gd name="connsiteX0-153" fmla="*/ 0 w 1117265"/>
                <a:gd name="connsiteY0-154" fmla="*/ 684497 h 684497"/>
                <a:gd name="connsiteX1-155" fmla="*/ 827007 w 1117265"/>
                <a:gd name="connsiteY1-156" fmla="*/ 0 h 684497"/>
                <a:gd name="connsiteX2-157" fmla="*/ 1117265 w 1117265"/>
                <a:gd name="connsiteY2-158" fmla="*/ 283547 h 684497"/>
                <a:gd name="connsiteX3-159" fmla="*/ 0 w 1117265"/>
                <a:gd name="connsiteY3-160" fmla="*/ 684497 h 684497"/>
                <a:gd name="connsiteX0-161" fmla="*/ 0 w 1117265"/>
                <a:gd name="connsiteY0-162" fmla="*/ 684497 h 684497"/>
                <a:gd name="connsiteX1-163" fmla="*/ 827007 w 1117265"/>
                <a:gd name="connsiteY1-164" fmla="*/ 0 h 684497"/>
                <a:gd name="connsiteX2-165" fmla="*/ 1117265 w 1117265"/>
                <a:gd name="connsiteY2-166" fmla="*/ 283547 h 684497"/>
                <a:gd name="connsiteX3-167" fmla="*/ 0 w 1117265"/>
                <a:gd name="connsiteY3-168" fmla="*/ 684497 h 684497"/>
                <a:gd name="connsiteX0-169" fmla="*/ 0 w 1117265"/>
                <a:gd name="connsiteY0-170" fmla="*/ 684497 h 684497"/>
                <a:gd name="connsiteX1-171" fmla="*/ 827007 w 1117265"/>
                <a:gd name="connsiteY1-172" fmla="*/ 0 h 684497"/>
                <a:gd name="connsiteX2-173" fmla="*/ 1117265 w 1117265"/>
                <a:gd name="connsiteY2-174" fmla="*/ 283547 h 684497"/>
                <a:gd name="connsiteX3-175" fmla="*/ 0 w 1117265"/>
                <a:gd name="connsiteY3-176" fmla="*/ 684497 h 684497"/>
                <a:gd name="connsiteX0-177" fmla="*/ 0 w 1117265"/>
                <a:gd name="connsiteY0-178" fmla="*/ 684497 h 684497"/>
                <a:gd name="connsiteX1-179" fmla="*/ 827007 w 1117265"/>
                <a:gd name="connsiteY1-180" fmla="*/ 0 h 684497"/>
                <a:gd name="connsiteX2-181" fmla="*/ 1117265 w 1117265"/>
                <a:gd name="connsiteY2-182" fmla="*/ 283547 h 684497"/>
                <a:gd name="connsiteX3-183" fmla="*/ 0 w 1117265"/>
                <a:gd name="connsiteY3-184" fmla="*/ 684497 h 684497"/>
                <a:gd name="connsiteX0-185" fmla="*/ 0 w 1117265"/>
                <a:gd name="connsiteY0-186" fmla="*/ 684497 h 684497"/>
                <a:gd name="connsiteX1-187" fmla="*/ 827007 w 1117265"/>
                <a:gd name="connsiteY1-188" fmla="*/ 0 h 684497"/>
                <a:gd name="connsiteX2-189" fmla="*/ 1117265 w 1117265"/>
                <a:gd name="connsiteY2-190" fmla="*/ 283547 h 684497"/>
                <a:gd name="connsiteX3-191" fmla="*/ 0 w 1117265"/>
                <a:gd name="connsiteY3-192" fmla="*/ 684497 h 684497"/>
                <a:gd name="connsiteX0-193" fmla="*/ 0 w 1117265"/>
                <a:gd name="connsiteY0-194" fmla="*/ 684497 h 684497"/>
                <a:gd name="connsiteX1-195" fmla="*/ 827007 w 1117265"/>
                <a:gd name="connsiteY1-196" fmla="*/ 0 h 684497"/>
                <a:gd name="connsiteX2-197" fmla="*/ 1117265 w 1117265"/>
                <a:gd name="connsiteY2-198" fmla="*/ 283547 h 684497"/>
                <a:gd name="connsiteX3-199" fmla="*/ 0 w 1117265"/>
                <a:gd name="connsiteY3-200" fmla="*/ 684497 h 684497"/>
                <a:gd name="connsiteX0-201" fmla="*/ 0 w 1117265"/>
                <a:gd name="connsiteY0-202" fmla="*/ 684497 h 684497"/>
                <a:gd name="connsiteX1-203" fmla="*/ 827007 w 1117265"/>
                <a:gd name="connsiteY1-204" fmla="*/ 0 h 684497"/>
                <a:gd name="connsiteX2-205" fmla="*/ 1117265 w 1117265"/>
                <a:gd name="connsiteY2-206" fmla="*/ 283547 h 684497"/>
                <a:gd name="connsiteX3-207" fmla="*/ 0 w 1117265"/>
                <a:gd name="connsiteY3-208" fmla="*/ 684497 h 684497"/>
                <a:gd name="connsiteX0-209" fmla="*/ 0 w 1117265"/>
                <a:gd name="connsiteY0-210" fmla="*/ 684497 h 684497"/>
                <a:gd name="connsiteX1-211" fmla="*/ 827007 w 1117265"/>
                <a:gd name="connsiteY1-212" fmla="*/ 0 h 684497"/>
                <a:gd name="connsiteX2-213" fmla="*/ 1117265 w 1117265"/>
                <a:gd name="connsiteY2-214" fmla="*/ 283547 h 684497"/>
                <a:gd name="connsiteX3-215" fmla="*/ 0 w 1117265"/>
                <a:gd name="connsiteY3-216" fmla="*/ 684497 h 684497"/>
                <a:gd name="connsiteX0-217" fmla="*/ 0 w 1117265"/>
                <a:gd name="connsiteY0-218" fmla="*/ 684497 h 684497"/>
                <a:gd name="connsiteX1-219" fmla="*/ 827007 w 1117265"/>
                <a:gd name="connsiteY1-220" fmla="*/ 0 h 684497"/>
                <a:gd name="connsiteX2-221" fmla="*/ 1117265 w 1117265"/>
                <a:gd name="connsiteY2-222" fmla="*/ 283547 h 684497"/>
                <a:gd name="connsiteX3-223" fmla="*/ 0 w 1117265"/>
                <a:gd name="connsiteY3-224" fmla="*/ 684497 h 684497"/>
                <a:gd name="connsiteX0-225" fmla="*/ 0 w 1117265"/>
                <a:gd name="connsiteY0-226" fmla="*/ 684497 h 684497"/>
                <a:gd name="connsiteX1-227" fmla="*/ 827007 w 1117265"/>
                <a:gd name="connsiteY1-228" fmla="*/ 0 h 684497"/>
                <a:gd name="connsiteX2-229" fmla="*/ 1117265 w 1117265"/>
                <a:gd name="connsiteY2-230" fmla="*/ 283547 h 684497"/>
                <a:gd name="connsiteX3-231" fmla="*/ 0 w 1117265"/>
                <a:gd name="connsiteY3-232" fmla="*/ 684497 h 684497"/>
                <a:gd name="connsiteX0-233" fmla="*/ 0 w 1117265"/>
                <a:gd name="connsiteY0-234" fmla="*/ 684497 h 684497"/>
                <a:gd name="connsiteX1-235" fmla="*/ 827007 w 1117265"/>
                <a:gd name="connsiteY1-236" fmla="*/ 0 h 684497"/>
                <a:gd name="connsiteX2-237" fmla="*/ 1117265 w 1117265"/>
                <a:gd name="connsiteY2-238" fmla="*/ 283547 h 684497"/>
                <a:gd name="connsiteX3-239" fmla="*/ 0 w 1117265"/>
                <a:gd name="connsiteY3-240" fmla="*/ 684497 h 684497"/>
                <a:gd name="connsiteX0-241" fmla="*/ 0 w 1117265"/>
                <a:gd name="connsiteY0-242" fmla="*/ 684497 h 684497"/>
                <a:gd name="connsiteX1-243" fmla="*/ 827007 w 1117265"/>
                <a:gd name="connsiteY1-244" fmla="*/ 0 h 684497"/>
                <a:gd name="connsiteX2-245" fmla="*/ 1117265 w 1117265"/>
                <a:gd name="connsiteY2-246" fmla="*/ 283547 h 684497"/>
                <a:gd name="connsiteX3-247" fmla="*/ 0 w 1117265"/>
                <a:gd name="connsiteY3-248" fmla="*/ 684497 h 6844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17265" h="684497">
                  <a:moveTo>
                    <a:pt x="0" y="684497"/>
                  </a:moveTo>
                  <a:cubicBezTo>
                    <a:pt x="281310" y="578055"/>
                    <a:pt x="563915" y="445084"/>
                    <a:pt x="827007" y="0"/>
                  </a:cubicBezTo>
                  <a:cubicBezTo>
                    <a:pt x="830800" y="112603"/>
                    <a:pt x="947335" y="344380"/>
                    <a:pt x="1117265" y="283547"/>
                  </a:cubicBezTo>
                  <a:cubicBezTo>
                    <a:pt x="779033" y="454015"/>
                    <a:pt x="330704" y="612949"/>
                    <a:pt x="0" y="684497"/>
                  </a:cubicBezTo>
                  <a:close/>
                </a:path>
              </a:pathLst>
            </a:custGeom>
            <a:noFill/>
            <a:ln w="50800">
              <a:solidFill>
                <a:srgbClr val="86B818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자유형 200"/>
            <p:cNvSpPr/>
            <p:nvPr/>
          </p:nvSpPr>
          <p:spPr bwMode="auto">
            <a:xfrm>
              <a:off x="2837993" y="1410370"/>
              <a:ext cx="2507567" cy="503361"/>
            </a:xfrm>
            <a:custGeom>
              <a:avLst/>
              <a:gdLst>
                <a:gd name="connsiteX0" fmla="*/ 0 w 2226733"/>
                <a:gd name="connsiteY0" fmla="*/ 0 h 465666"/>
                <a:gd name="connsiteX1" fmla="*/ 2226733 w 2226733"/>
                <a:gd name="connsiteY1" fmla="*/ 67733 h 465666"/>
                <a:gd name="connsiteX2" fmla="*/ 2192867 w 2226733"/>
                <a:gd name="connsiteY2" fmla="*/ 465666 h 465666"/>
                <a:gd name="connsiteX3" fmla="*/ 16933 w 2226733"/>
                <a:gd name="connsiteY3" fmla="*/ 381000 h 465666"/>
                <a:gd name="connsiteX4" fmla="*/ 0 w 2226733"/>
                <a:gd name="connsiteY4" fmla="*/ 0 h 465666"/>
                <a:gd name="connsiteX0-1" fmla="*/ 0 w 2226733"/>
                <a:gd name="connsiteY0-2" fmla="*/ 0 h 465666"/>
                <a:gd name="connsiteX1-3" fmla="*/ 2226733 w 2226733"/>
                <a:gd name="connsiteY1-4" fmla="*/ 67733 h 465666"/>
                <a:gd name="connsiteX2-5" fmla="*/ 2192867 w 2226733"/>
                <a:gd name="connsiteY2-6" fmla="*/ 465666 h 465666"/>
                <a:gd name="connsiteX3-7" fmla="*/ 16933 w 2226733"/>
                <a:gd name="connsiteY3-8" fmla="*/ 381000 h 465666"/>
                <a:gd name="connsiteX4-9" fmla="*/ 0 w 2226733"/>
                <a:gd name="connsiteY4-10" fmla="*/ 0 h 465666"/>
                <a:gd name="connsiteX0-11" fmla="*/ 0 w 2207084"/>
                <a:gd name="connsiteY0-12" fmla="*/ 0 h 465666"/>
                <a:gd name="connsiteX1-13" fmla="*/ 2207084 w 2207084"/>
                <a:gd name="connsiteY1-14" fmla="*/ 33453 h 465666"/>
                <a:gd name="connsiteX2-15" fmla="*/ 2192867 w 2207084"/>
                <a:gd name="connsiteY2-16" fmla="*/ 465666 h 465666"/>
                <a:gd name="connsiteX3-17" fmla="*/ 16933 w 2207084"/>
                <a:gd name="connsiteY3-18" fmla="*/ 381000 h 465666"/>
                <a:gd name="connsiteX4-19" fmla="*/ 0 w 2207084"/>
                <a:gd name="connsiteY4-20" fmla="*/ 0 h 465666"/>
                <a:gd name="connsiteX0-21" fmla="*/ 0 w 2196244"/>
                <a:gd name="connsiteY0-22" fmla="*/ 0 h 468217"/>
                <a:gd name="connsiteX1-23" fmla="*/ 2196244 w 2196244"/>
                <a:gd name="connsiteY1-24" fmla="*/ 36004 h 468217"/>
                <a:gd name="connsiteX2-25" fmla="*/ 2182027 w 2196244"/>
                <a:gd name="connsiteY2-26" fmla="*/ 468217 h 468217"/>
                <a:gd name="connsiteX3-27" fmla="*/ 6093 w 2196244"/>
                <a:gd name="connsiteY3-28" fmla="*/ 383551 h 468217"/>
                <a:gd name="connsiteX4-29" fmla="*/ 0 w 2196244"/>
                <a:gd name="connsiteY4-30" fmla="*/ 0 h 468217"/>
                <a:gd name="connsiteX0-31" fmla="*/ 0 w 2196244"/>
                <a:gd name="connsiteY0-32" fmla="*/ 0 h 468217"/>
                <a:gd name="connsiteX1-33" fmla="*/ 2196244 w 2196244"/>
                <a:gd name="connsiteY1-34" fmla="*/ 36004 h 468217"/>
                <a:gd name="connsiteX2-35" fmla="*/ 2182027 w 2196244"/>
                <a:gd name="connsiteY2-36" fmla="*/ 468217 h 468217"/>
                <a:gd name="connsiteX3-37" fmla="*/ 6093 w 2196244"/>
                <a:gd name="connsiteY3-38" fmla="*/ 383551 h 468217"/>
                <a:gd name="connsiteX4-39" fmla="*/ 0 w 2196244"/>
                <a:gd name="connsiteY4-40" fmla="*/ 0 h 468217"/>
                <a:gd name="connsiteX0-41" fmla="*/ 29911 w 2190151"/>
                <a:gd name="connsiteY0-42" fmla="*/ 0 h 468216"/>
                <a:gd name="connsiteX1-43" fmla="*/ 2190151 w 2190151"/>
                <a:gd name="connsiteY1-44" fmla="*/ 36003 h 468216"/>
                <a:gd name="connsiteX2-45" fmla="*/ 2175934 w 2190151"/>
                <a:gd name="connsiteY2-46" fmla="*/ 468216 h 468216"/>
                <a:gd name="connsiteX3-47" fmla="*/ 0 w 2190151"/>
                <a:gd name="connsiteY3-48" fmla="*/ 383550 h 468216"/>
                <a:gd name="connsiteX4-49" fmla="*/ 29911 w 2190151"/>
                <a:gd name="connsiteY4-50" fmla="*/ 0 h 468216"/>
                <a:gd name="connsiteX0-51" fmla="*/ 0 w 2160240"/>
                <a:gd name="connsiteY0-52" fmla="*/ 0 h 468216"/>
                <a:gd name="connsiteX1-53" fmla="*/ 2160240 w 2160240"/>
                <a:gd name="connsiteY1-54" fmla="*/ 36003 h 468216"/>
                <a:gd name="connsiteX2-55" fmla="*/ 2146023 w 2160240"/>
                <a:gd name="connsiteY2-56" fmla="*/ 468216 h 468216"/>
                <a:gd name="connsiteX3-57" fmla="*/ 0 w 2160240"/>
                <a:gd name="connsiteY3-58" fmla="*/ 360039 h 468216"/>
                <a:gd name="connsiteX4-59" fmla="*/ 0 w 2160240"/>
                <a:gd name="connsiteY4-60" fmla="*/ 0 h 468216"/>
                <a:gd name="connsiteX0-61" fmla="*/ 21444 w 2181684"/>
                <a:gd name="connsiteY0-62" fmla="*/ 0 h 468216"/>
                <a:gd name="connsiteX1-63" fmla="*/ 2181684 w 2181684"/>
                <a:gd name="connsiteY1-64" fmla="*/ 36003 h 468216"/>
                <a:gd name="connsiteX2-65" fmla="*/ 2167467 w 2181684"/>
                <a:gd name="connsiteY2-66" fmla="*/ 468216 h 468216"/>
                <a:gd name="connsiteX3-67" fmla="*/ 0 w 2181684"/>
                <a:gd name="connsiteY3-68" fmla="*/ 378258 h 468216"/>
                <a:gd name="connsiteX4-69" fmla="*/ 21444 w 2181684"/>
                <a:gd name="connsiteY4-70" fmla="*/ 0 h 468216"/>
                <a:gd name="connsiteX0-71" fmla="*/ 15094 w 2181684"/>
                <a:gd name="connsiteY0-72" fmla="*/ 0 h 468216"/>
                <a:gd name="connsiteX1-73" fmla="*/ 2181684 w 2181684"/>
                <a:gd name="connsiteY1-74" fmla="*/ 36003 h 468216"/>
                <a:gd name="connsiteX2-75" fmla="*/ 2167467 w 2181684"/>
                <a:gd name="connsiteY2-76" fmla="*/ 468216 h 468216"/>
                <a:gd name="connsiteX3-77" fmla="*/ 0 w 2181684"/>
                <a:gd name="connsiteY3-78" fmla="*/ 378258 h 468216"/>
                <a:gd name="connsiteX4-79" fmla="*/ 15094 w 2181684"/>
                <a:gd name="connsiteY4-80" fmla="*/ 0 h 468216"/>
                <a:gd name="connsiteX0-81" fmla="*/ 15094 w 2181684"/>
                <a:gd name="connsiteY0-82" fmla="*/ 0 h 492391"/>
                <a:gd name="connsiteX1-83" fmla="*/ 2181684 w 2181684"/>
                <a:gd name="connsiteY1-84" fmla="*/ 36003 h 492391"/>
                <a:gd name="connsiteX2-85" fmla="*/ 2167467 w 2181684"/>
                <a:gd name="connsiteY2-86" fmla="*/ 468216 h 492391"/>
                <a:gd name="connsiteX3-87" fmla="*/ 0 w 2181684"/>
                <a:gd name="connsiteY3-88" fmla="*/ 378258 h 492391"/>
                <a:gd name="connsiteX4-89" fmla="*/ 15094 w 2181684"/>
                <a:gd name="connsiteY4-90" fmla="*/ 0 h 492391"/>
                <a:gd name="connsiteX0-91" fmla="*/ 15094 w 2181684"/>
                <a:gd name="connsiteY0-92" fmla="*/ 0 h 492391"/>
                <a:gd name="connsiteX1-93" fmla="*/ 2181684 w 2181684"/>
                <a:gd name="connsiteY1-94" fmla="*/ 36003 h 492391"/>
                <a:gd name="connsiteX2-95" fmla="*/ 2167467 w 2181684"/>
                <a:gd name="connsiteY2-96" fmla="*/ 468216 h 492391"/>
                <a:gd name="connsiteX3-97" fmla="*/ 0 w 2181684"/>
                <a:gd name="connsiteY3-98" fmla="*/ 378258 h 492391"/>
                <a:gd name="connsiteX4-99" fmla="*/ 15094 w 2181684"/>
                <a:gd name="connsiteY4-100" fmla="*/ 0 h 492391"/>
                <a:gd name="connsiteX0-101" fmla="*/ 15094 w 2181684"/>
                <a:gd name="connsiteY0-102" fmla="*/ 0 h 456222"/>
                <a:gd name="connsiteX1-103" fmla="*/ 2181684 w 2181684"/>
                <a:gd name="connsiteY1-104" fmla="*/ 36003 h 456222"/>
                <a:gd name="connsiteX2-105" fmla="*/ 2145679 w 2181684"/>
                <a:gd name="connsiteY2-106" fmla="*/ 432047 h 456222"/>
                <a:gd name="connsiteX3-107" fmla="*/ 0 w 2181684"/>
                <a:gd name="connsiteY3-108" fmla="*/ 378258 h 456222"/>
                <a:gd name="connsiteX4-109" fmla="*/ 15094 w 2181684"/>
                <a:gd name="connsiteY4-110" fmla="*/ 0 h 456222"/>
                <a:gd name="connsiteX0-111" fmla="*/ 15094 w 2181684"/>
                <a:gd name="connsiteY0-112" fmla="*/ 0 h 462758"/>
                <a:gd name="connsiteX1-113" fmla="*/ 2181684 w 2181684"/>
                <a:gd name="connsiteY1-114" fmla="*/ 36003 h 462758"/>
                <a:gd name="connsiteX2-115" fmla="*/ 2171699 w 2181684"/>
                <a:gd name="connsiteY2-116" fmla="*/ 438583 h 462758"/>
                <a:gd name="connsiteX3-117" fmla="*/ 0 w 2181684"/>
                <a:gd name="connsiteY3-118" fmla="*/ 378258 h 462758"/>
                <a:gd name="connsiteX4-119" fmla="*/ 15094 w 2181684"/>
                <a:gd name="connsiteY4-120" fmla="*/ 0 h 462758"/>
                <a:gd name="connsiteX0-121" fmla="*/ 21443 w 2181684"/>
                <a:gd name="connsiteY0-122" fmla="*/ 0 h 498763"/>
                <a:gd name="connsiteX1-123" fmla="*/ 2181684 w 2181684"/>
                <a:gd name="connsiteY1-124" fmla="*/ 72008 h 498763"/>
                <a:gd name="connsiteX2-125" fmla="*/ 2171699 w 2181684"/>
                <a:gd name="connsiteY2-126" fmla="*/ 474588 h 498763"/>
                <a:gd name="connsiteX3-127" fmla="*/ 0 w 2181684"/>
                <a:gd name="connsiteY3-128" fmla="*/ 414263 h 498763"/>
                <a:gd name="connsiteX4-129" fmla="*/ 21443 w 2181684"/>
                <a:gd name="connsiteY4-130" fmla="*/ 0 h 498763"/>
                <a:gd name="connsiteX0-131" fmla="*/ 21443 w 2181683"/>
                <a:gd name="connsiteY0-132" fmla="*/ 0 h 498763"/>
                <a:gd name="connsiteX1-133" fmla="*/ 2181683 w 2181683"/>
                <a:gd name="connsiteY1-134" fmla="*/ 36005 h 498763"/>
                <a:gd name="connsiteX2-135" fmla="*/ 2171699 w 2181683"/>
                <a:gd name="connsiteY2-136" fmla="*/ 474588 h 498763"/>
                <a:gd name="connsiteX3-137" fmla="*/ 0 w 2181683"/>
                <a:gd name="connsiteY3-138" fmla="*/ 414263 h 498763"/>
                <a:gd name="connsiteX4-139" fmla="*/ 21443 w 2181683"/>
                <a:gd name="connsiteY4-140" fmla="*/ 0 h 498763"/>
                <a:gd name="connsiteX0-141" fmla="*/ 21443 w 2181683"/>
                <a:gd name="connsiteY0-142" fmla="*/ 0 h 466660"/>
                <a:gd name="connsiteX1-143" fmla="*/ 2181683 w 2181683"/>
                <a:gd name="connsiteY1-144" fmla="*/ 36005 h 466660"/>
                <a:gd name="connsiteX2-145" fmla="*/ 2145680 w 2181683"/>
                <a:gd name="connsiteY2-146" fmla="*/ 432049 h 466660"/>
                <a:gd name="connsiteX3-147" fmla="*/ 0 w 2181683"/>
                <a:gd name="connsiteY3-148" fmla="*/ 414263 h 466660"/>
                <a:gd name="connsiteX4-149" fmla="*/ 21443 w 2181683"/>
                <a:gd name="connsiteY4-150" fmla="*/ 0 h 466660"/>
                <a:gd name="connsiteX0-151" fmla="*/ 21443 w 2181683"/>
                <a:gd name="connsiteY0-152" fmla="*/ 0 h 441574"/>
                <a:gd name="connsiteX1-153" fmla="*/ 2181683 w 2181683"/>
                <a:gd name="connsiteY1-154" fmla="*/ 36005 h 441574"/>
                <a:gd name="connsiteX2-155" fmla="*/ 2161555 w 2181683"/>
                <a:gd name="connsiteY2-156" fmla="*/ 441574 h 441574"/>
                <a:gd name="connsiteX3-157" fmla="*/ 0 w 2181683"/>
                <a:gd name="connsiteY3-158" fmla="*/ 414263 h 441574"/>
                <a:gd name="connsiteX4-159" fmla="*/ 21443 w 2181683"/>
                <a:gd name="connsiteY4-160" fmla="*/ 0 h 441574"/>
                <a:gd name="connsiteX0-161" fmla="*/ 21443 w 2181683"/>
                <a:gd name="connsiteY0-162" fmla="*/ 0 h 441574"/>
                <a:gd name="connsiteX1-163" fmla="*/ 2181683 w 2181683"/>
                <a:gd name="connsiteY1-164" fmla="*/ 36005 h 441574"/>
                <a:gd name="connsiteX2-165" fmla="*/ 2171080 w 2181683"/>
                <a:gd name="connsiteY2-166" fmla="*/ 441574 h 441574"/>
                <a:gd name="connsiteX3-167" fmla="*/ 0 w 2181683"/>
                <a:gd name="connsiteY3-168" fmla="*/ 414263 h 441574"/>
                <a:gd name="connsiteX4-169" fmla="*/ 21443 w 2181683"/>
                <a:gd name="connsiteY4-170" fmla="*/ 0 h 441574"/>
                <a:gd name="connsiteX0-171" fmla="*/ 21443 w 2181683"/>
                <a:gd name="connsiteY0-172" fmla="*/ 0 h 471835"/>
                <a:gd name="connsiteX1-173" fmla="*/ 2181683 w 2181683"/>
                <a:gd name="connsiteY1-174" fmla="*/ 36005 h 471835"/>
                <a:gd name="connsiteX2-175" fmla="*/ 2171080 w 2181683"/>
                <a:gd name="connsiteY2-176" fmla="*/ 441574 h 471835"/>
                <a:gd name="connsiteX3-177" fmla="*/ 0 w 2181683"/>
                <a:gd name="connsiteY3-178" fmla="*/ 414263 h 471835"/>
                <a:gd name="connsiteX4-179" fmla="*/ 21443 w 2181683"/>
                <a:gd name="connsiteY4-180" fmla="*/ 0 h 471835"/>
                <a:gd name="connsiteX0-181" fmla="*/ 21443 w 2181683"/>
                <a:gd name="connsiteY0-182" fmla="*/ 0 h 471835"/>
                <a:gd name="connsiteX1-183" fmla="*/ 2181683 w 2181683"/>
                <a:gd name="connsiteY1-184" fmla="*/ 36005 h 471835"/>
                <a:gd name="connsiteX2-185" fmla="*/ 2171080 w 2181683"/>
                <a:gd name="connsiteY2-186" fmla="*/ 441574 h 471835"/>
                <a:gd name="connsiteX3-187" fmla="*/ 0 w 2181683"/>
                <a:gd name="connsiteY3-188" fmla="*/ 414263 h 471835"/>
                <a:gd name="connsiteX4-189" fmla="*/ 21443 w 2181683"/>
                <a:gd name="connsiteY4-190" fmla="*/ 0 h 471835"/>
                <a:gd name="connsiteX0-191" fmla="*/ 13233 w 2173473"/>
                <a:gd name="connsiteY0-192" fmla="*/ 0 h 471835"/>
                <a:gd name="connsiteX1-193" fmla="*/ 2173473 w 2173473"/>
                <a:gd name="connsiteY1-194" fmla="*/ 36005 h 471835"/>
                <a:gd name="connsiteX2-195" fmla="*/ 2162870 w 2173473"/>
                <a:gd name="connsiteY2-196" fmla="*/ 441574 h 471835"/>
                <a:gd name="connsiteX3-197" fmla="*/ 0 w 2173473"/>
                <a:gd name="connsiteY3-198" fmla="*/ 377428 h 471835"/>
                <a:gd name="connsiteX4-199" fmla="*/ 13233 w 2173473"/>
                <a:gd name="connsiteY4-200" fmla="*/ 0 h 471835"/>
                <a:gd name="connsiteX0-201" fmla="*/ 15627 w 2175867"/>
                <a:gd name="connsiteY0-202" fmla="*/ 0 h 441574"/>
                <a:gd name="connsiteX1-203" fmla="*/ 2175867 w 2175867"/>
                <a:gd name="connsiteY1-204" fmla="*/ 36005 h 441574"/>
                <a:gd name="connsiteX2-205" fmla="*/ 2165264 w 2175867"/>
                <a:gd name="connsiteY2-206" fmla="*/ 441574 h 441574"/>
                <a:gd name="connsiteX3-207" fmla="*/ 0 w 2175867"/>
                <a:gd name="connsiteY3-208" fmla="*/ 354372 h 441574"/>
                <a:gd name="connsiteX4-209" fmla="*/ 15627 w 2175867"/>
                <a:gd name="connsiteY4-210" fmla="*/ 0 h 441574"/>
                <a:gd name="connsiteX0-211" fmla="*/ 15627 w 2175867"/>
                <a:gd name="connsiteY0-212" fmla="*/ 0 h 454274"/>
                <a:gd name="connsiteX1-213" fmla="*/ 2175867 w 2175867"/>
                <a:gd name="connsiteY1-214" fmla="*/ 48705 h 454274"/>
                <a:gd name="connsiteX2-215" fmla="*/ 2165264 w 2175867"/>
                <a:gd name="connsiteY2-216" fmla="*/ 454274 h 454274"/>
                <a:gd name="connsiteX3-217" fmla="*/ 0 w 2175867"/>
                <a:gd name="connsiteY3-218" fmla="*/ 367072 h 454274"/>
                <a:gd name="connsiteX4-219" fmla="*/ 15627 w 2175867"/>
                <a:gd name="connsiteY4-220" fmla="*/ 0 h 454274"/>
                <a:gd name="connsiteX0-221" fmla="*/ 15627 w 2179042"/>
                <a:gd name="connsiteY0-222" fmla="*/ 0 h 454274"/>
                <a:gd name="connsiteX1-223" fmla="*/ 2179042 w 2179042"/>
                <a:gd name="connsiteY1-224" fmla="*/ 39180 h 454274"/>
                <a:gd name="connsiteX2-225" fmla="*/ 2165264 w 2179042"/>
                <a:gd name="connsiteY2-226" fmla="*/ 454274 h 454274"/>
                <a:gd name="connsiteX3-227" fmla="*/ 0 w 2179042"/>
                <a:gd name="connsiteY3-228" fmla="*/ 367072 h 454274"/>
                <a:gd name="connsiteX4-229" fmla="*/ 15627 w 2179042"/>
                <a:gd name="connsiteY4-230" fmla="*/ 0 h 454274"/>
                <a:gd name="connsiteX0-231" fmla="*/ 15627 w 2179042"/>
                <a:gd name="connsiteY0-232" fmla="*/ 0 h 397124"/>
                <a:gd name="connsiteX1-233" fmla="*/ 2179042 w 2179042"/>
                <a:gd name="connsiteY1-234" fmla="*/ 39180 h 397124"/>
                <a:gd name="connsiteX2-235" fmla="*/ 2174789 w 2179042"/>
                <a:gd name="connsiteY2-236" fmla="*/ 397124 h 397124"/>
                <a:gd name="connsiteX3-237" fmla="*/ 0 w 2179042"/>
                <a:gd name="connsiteY3-238" fmla="*/ 367072 h 397124"/>
                <a:gd name="connsiteX4-239" fmla="*/ 15627 w 2179042"/>
                <a:gd name="connsiteY4-240" fmla="*/ 0 h 397124"/>
                <a:gd name="connsiteX0-241" fmla="*/ 18802 w 2182217"/>
                <a:gd name="connsiteY0-242" fmla="*/ 0 h 397124"/>
                <a:gd name="connsiteX1-243" fmla="*/ 2182217 w 2182217"/>
                <a:gd name="connsiteY1-244" fmla="*/ 39180 h 397124"/>
                <a:gd name="connsiteX2-245" fmla="*/ 2177964 w 2182217"/>
                <a:gd name="connsiteY2-246" fmla="*/ 397124 h 397124"/>
                <a:gd name="connsiteX3-247" fmla="*/ 0 w 2182217"/>
                <a:gd name="connsiteY3-248" fmla="*/ 351197 h 397124"/>
                <a:gd name="connsiteX4-249" fmla="*/ 18802 w 2182217"/>
                <a:gd name="connsiteY4-250" fmla="*/ 0 h 397124"/>
                <a:gd name="connsiteX0-251" fmla="*/ 25152 w 2188567"/>
                <a:gd name="connsiteY0-252" fmla="*/ 0 h 397124"/>
                <a:gd name="connsiteX1-253" fmla="*/ 2188567 w 2188567"/>
                <a:gd name="connsiteY1-254" fmla="*/ 39180 h 397124"/>
                <a:gd name="connsiteX2-255" fmla="*/ 2184314 w 2188567"/>
                <a:gd name="connsiteY2-256" fmla="*/ 397124 h 397124"/>
                <a:gd name="connsiteX3-257" fmla="*/ 0 w 2188567"/>
                <a:gd name="connsiteY3-258" fmla="*/ 367072 h 397124"/>
                <a:gd name="connsiteX4-259" fmla="*/ 25152 w 2188567"/>
                <a:gd name="connsiteY4-260" fmla="*/ 0 h 397124"/>
                <a:gd name="connsiteX0-261" fmla="*/ 25152 w 2188567"/>
                <a:gd name="connsiteY0-262" fmla="*/ 0 h 381249"/>
                <a:gd name="connsiteX1-263" fmla="*/ 2188567 w 2188567"/>
                <a:gd name="connsiteY1-264" fmla="*/ 39180 h 381249"/>
                <a:gd name="connsiteX2-265" fmla="*/ 2181139 w 2188567"/>
                <a:gd name="connsiteY2-266" fmla="*/ 381249 h 381249"/>
                <a:gd name="connsiteX3-267" fmla="*/ 0 w 2188567"/>
                <a:gd name="connsiteY3-268" fmla="*/ 367072 h 381249"/>
                <a:gd name="connsiteX4-269" fmla="*/ 25152 w 2188567"/>
                <a:gd name="connsiteY4-270" fmla="*/ 0 h 381249"/>
                <a:gd name="connsiteX0-271" fmla="*/ 25152 w 2188567"/>
                <a:gd name="connsiteY0-272" fmla="*/ 0 h 411696"/>
                <a:gd name="connsiteX1-273" fmla="*/ 2188567 w 2188567"/>
                <a:gd name="connsiteY1-274" fmla="*/ 39180 h 411696"/>
                <a:gd name="connsiteX2-275" fmla="*/ 2181139 w 2188567"/>
                <a:gd name="connsiteY2-276" fmla="*/ 381249 h 411696"/>
                <a:gd name="connsiteX3-277" fmla="*/ 0 w 2188567"/>
                <a:gd name="connsiteY3-278" fmla="*/ 367072 h 411696"/>
                <a:gd name="connsiteX4-279" fmla="*/ 25152 w 2188567"/>
                <a:gd name="connsiteY4-280" fmla="*/ 0 h 411696"/>
                <a:gd name="connsiteX0-281" fmla="*/ 25152 w 2188567"/>
                <a:gd name="connsiteY0-282" fmla="*/ 0 h 436265"/>
                <a:gd name="connsiteX1-283" fmla="*/ 2188567 w 2188567"/>
                <a:gd name="connsiteY1-284" fmla="*/ 39180 h 436265"/>
                <a:gd name="connsiteX2-285" fmla="*/ 2181139 w 2188567"/>
                <a:gd name="connsiteY2-286" fmla="*/ 381249 h 436265"/>
                <a:gd name="connsiteX3-287" fmla="*/ 0 w 2188567"/>
                <a:gd name="connsiteY3-288" fmla="*/ 367072 h 436265"/>
                <a:gd name="connsiteX4-289" fmla="*/ 25152 w 2188567"/>
                <a:gd name="connsiteY4-290" fmla="*/ 0 h 436265"/>
                <a:gd name="connsiteX0-291" fmla="*/ 16942 w 2180357"/>
                <a:gd name="connsiteY0-292" fmla="*/ 0 h 436265"/>
                <a:gd name="connsiteX1-293" fmla="*/ 2180357 w 2180357"/>
                <a:gd name="connsiteY1-294" fmla="*/ 39180 h 436265"/>
                <a:gd name="connsiteX2-295" fmla="*/ 2172929 w 2180357"/>
                <a:gd name="connsiteY2-296" fmla="*/ 381249 h 436265"/>
                <a:gd name="connsiteX3-297" fmla="*/ 0 w 2180357"/>
                <a:gd name="connsiteY3-298" fmla="*/ 338745 h 436265"/>
                <a:gd name="connsiteX4-299" fmla="*/ 16942 w 2180357"/>
                <a:gd name="connsiteY4-300" fmla="*/ 0 h 436265"/>
                <a:gd name="connsiteX0-301" fmla="*/ 16942 w 2180357"/>
                <a:gd name="connsiteY0-302" fmla="*/ 0 h 436265"/>
                <a:gd name="connsiteX1-303" fmla="*/ 2180357 w 2180357"/>
                <a:gd name="connsiteY1-304" fmla="*/ 39180 h 436265"/>
                <a:gd name="connsiteX2-305" fmla="*/ 2172929 w 2180357"/>
                <a:gd name="connsiteY2-306" fmla="*/ 381249 h 436265"/>
                <a:gd name="connsiteX3-307" fmla="*/ 0 w 2180357"/>
                <a:gd name="connsiteY3-308" fmla="*/ 338745 h 436265"/>
                <a:gd name="connsiteX4-309" fmla="*/ 16942 w 2180357"/>
                <a:gd name="connsiteY4-310" fmla="*/ 0 h 4362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80357" h="436265">
                  <a:moveTo>
                    <a:pt x="16942" y="0"/>
                  </a:moveTo>
                  <a:cubicBezTo>
                    <a:pt x="639962" y="54762"/>
                    <a:pt x="1398909" y="66757"/>
                    <a:pt x="2180357" y="39180"/>
                  </a:cubicBezTo>
                  <a:cubicBezTo>
                    <a:pt x="2178939" y="158495"/>
                    <a:pt x="2174347" y="261934"/>
                    <a:pt x="2172929" y="381249"/>
                  </a:cubicBezTo>
                  <a:cubicBezTo>
                    <a:pt x="1395033" y="436265"/>
                    <a:pt x="414147" y="370198"/>
                    <a:pt x="0" y="338745"/>
                  </a:cubicBezTo>
                  <a:lnTo>
                    <a:pt x="16942" y="0"/>
                  </a:lnTo>
                  <a:close/>
                </a:path>
              </a:pathLst>
            </a:custGeom>
            <a:solidFill>
              <a:srgbClr val="86B818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자유형 124"/>
            <p:cNvSpPr/>
            <p:nvPr/>
          </p:nvSpPr>
          <p:spPr bwMode="auto">
            <a:xfrm>
              <a:off x="4006112" y="1165617"/>
              <a:ext cx="170866" cy="362511"/>
            </a:xfrm>
            <a:custGeom>
              <a:avLst/>
              <a:gdLst>
                <a:gd name="connsiteX0" fmla="*/ 127000 w 203200"/>
                <a:gd name="connsiteY0" fmla="*/ 0 h 279400"/>
                <a:gd name="connsiteX1" fmla="*/ 0 w 203200"/>
                <a:gd name="connsiteY1" fmla="*/ 279400 h 279400"/>
                <a:gd name="connsiteX2" fmla="*/ 203200 w 203200"/>
                <a:gd name="connsiteY2" fmla="*/ 6350 h 279400"/>
                <a:gd name="connsiteX3" fmla="*/ 127000 w 203200"/>
                <a:gd name="connsiteY3" fmla="*/ 0 h 279400"/>
                <a:gd name="connsiteX0-1" fmla="*/ 53950 w 130150"/>
                <a:gd name="connsiteY0-2" fmla="*/ 0 h 226132"/>
                <a:gd name="connsiteX1-3" fmla="*/ 0 w 130150"/>
                <a:gd name="connsiteY1-4" fmla="*/ 226132 h 226132"/>
                <a:gd name="connsiteX2-5" fmla="*/ 130150 w 130150"/>
                <a:gd name="connsiteY2-6" fmla="*/ 6350 h 226132"/>
                <a:gd name="connsiteX3-7" fmla="*/ 53950 w 130150"/>
                <a:gd name="connsiteY3-8" fmla="*/ 0 h 226132"/>
                <a:gd name="connsiteX0-9" fmla="*/ 53950 w 130150"/>
                <a:gd name="connsiteY0-10" fmla="*/ 0 h 226132"/>
                <a:gd name="connsiteX1-11" fmla="*/ 0 w 130150"/>
                <a:gd name="connsiteY1-12" fmla="*/ 226132 h 226132"/>
                <a:gd name="connsiteX2-13" fmla="*/ 130150 w 130150"/>
                <a:gd name="connsiteY2-14" fmla="*/ 6350 h 226132"/>
                <a:gd name="connsiteX3-15" fmla="*/ 53950 w 130150"/>
                <a:gd name="connsiteY3-16" fmla="*/ 0 h 226132"/>
                <a:gd name="connsiteX0-17" fmla="*/ 53950 w 130150"/>
                <a:gd name="connsiteY0-18" fmla="*/ 0 h 226132"/>
                <a:gd name="connsiteX1-19" fmla="*/ 0 w 130150"/>
                <a:gd name="connsiteY1-20" fmla="*/ 226132 h 226132"/>
                <a:gd name="connsiteX2-21" fmla="*/ 130150 w 130150"/>
                <a:gd name="connsiteY2-22" fmla="*/ 6350 h 226132"/>
                <a:gd name="connsiteX3-23" fmla="*/ 53950 w 130150"/>
                <a:gd name="connsiteY3-24" fmla="*/ 0 h 226132"/>
                <a:gd name="connsiteX0-25" fmla="*/ 53950 w 130150"/>
                <a:gd name="connsiteY0-26" fmla="*/ 0 h 226132"/>
                <a:gd name="connsiteX1-27" fmla="*/ 0 w 130150"/>
                <a:gd name="connsiteY1-28" fmla="*/ 226132 h 226132"/>
                <a:gd name="connsiteX2-29" fmla="*/ 130150 w 130150"/>
                <a:gd name="connsiteY2-30" fmla="*/ 6350 h 226132"/>
                <a:gd name="connsiteX3-31" fmla="*/ 53950 w 130150"/>
                <a:gd name="connsiteY3-32" fmla="*/ 0 h 226132"/>
                <a:gd name="connsiteX0-33" fmla="*/ 53950 w 130150"/>
                <a:gd name="connsiteY0-34" fmla="*/ 0 h 226132"/>
                <a:gd name="connsiteX1-35" fmla="*/ 0 w 130150"/>
                <a:gd name="connsiteY1-36" fmla="*/ 226132 h 226132"/>
                <a:gd name="connsiteX2-37" fmla="*/ 130150 w 130150"/>
                <a:gd name="connsiteY2-38" fmla="*/ 6350 h 226132"/>
                <a:gd name="connsiteX3-39" fmla="*/ 53950 w 130150"/>
                <a:gd name="connsiteY3-40" fmla="*/ 0 h 226132"/>
                <a:gd name="connsiteX0-41" fmla="*/ 53950 w 130150"/>
                <a:gd name="connsiteY0-42" fmla="*/ 0 h 226132"/>
                <a:gd name="connsiteX1-43" fmla="*/ 0 w 130150"/>
                <a:gd name="connsiteY1-44" fmla="*/ 226132 h 226132"/>
                <a:gd name="connsiteX2-45" fmla="*/ 130150 w 130150"/>
                <a:gd name="connsiteY2-46" fmla="*/ 6350 h 226132"/>
                <a:gd name="connsiteX3-47" fmla="*/ 53950 w 130150"/>
                <a:gd name="connsiteY3-48" fmla="*/ 0 h 226132"/>
                <a:gd name="connsiteX0-49" fmla="*/ 53950 w 130150"/>
                <a:gd name="connsiteY0-50" fmla="*/ 0 h 226132"/>
                <a:gd name="connsiteX1-51" fmla="*/ 0 w 130150"/>
                <a:gd name="connsiteY1-52" fmla="*/ 226132 h 226132"/>
                <a:gd name="connsiteX2-53" fmla="*/ 130150 w 130150"/>
                <a:gd name="connsiteY2-54" fmla="*/ 6350 h 226132"/>
                <a:gd name="connsiteX3-55" fmla="*/ 53950 w 130150"/>
                <a:gd name="connsiteY3-56" fmla="*/ 0 h 226132"/>
                <a:gd name="connsiteX0-57" fmla="*/ 53950 w 108012"/>
                <a:gd name="connsiteY0-58" fmla="*/ 0 h 226132"/>
                <a:gd name="connsiteX1-59" fmla="*/ 0 w 108012"/>
                <a:gd name="connsiteY1-60" fmla="*/ 226132 h 226132"/>
                <a:gd name="connsiteX2-61" fmla="*/ 108012 w 108012"/>
                <a:gd name="connsiteY2-62" fmla="*/ 0 h 226132"/>
                <a:gd name="connsiteX3-63" fmla="*/ 53950 w 108012"/>
                <a:gd name="connsiteY3-64" fmla="*/ 0 h 226132"/>
                <a:gd name="connsiteX0-65" fmla="*/ 53950 w 108012"/>
                <a:gd name="connsiteY0-66" fmla="*/ 0 h 226132"/>
                <a:gd name="connsiteX1-67" fmla="*/ 0 w 108012"/>
                <a:gd name="connsiteY1-68" fmla="*/ 226132 h 226132"/>
                <a:gd name="connsiteX2-69" fmla="*/ 108012 w 108012"/>
                <a:gd name="connsiteY2-70" fmla="*/ 0 h 226132"/>
                <a:gd name="connsiteX3-71" fmla="*/ 53950 w 108012"/>
                <a:gd name="connsiteY3-72" fmla="*/ 0 h 226132"/>
                <a:gd name="connsiteX0-73" fmla="*/ 72008 w 108012"/>
                <a:gd name="connsiteY0-74" fmla="*/ 0 h 226132"/>
                <a:gd name="connsiteX1-75" fmla="*/ 0 w 108012"/>
                <a:gd name="connsiteY1-76" fmla="*/ 226132 h 226132"/>
                <a:gd name="connsiteX2-77" fmla="*/ 108012 w 108012"/>
                <a:gd name="connsiteY2-78" fmla="*/ 0 h 226132"/>
                <a:gd name="connsiteX3-79" fmla="*/ 72008 w 108012"/>
                <a:gd name="connsiteY3-80" fmla="*/ 0 h 226132"/>
                <a:gd name="connsiteX0-81" fmla="*/ 72008 w 108012"/>
                <a:gd name="connsiteY0-82" fmla="*/ 0 h 226132"/>
                <a:gd name="connsiteX1-83" fmla="*/ 0 w 108012"/>
                <a:gd name="connsiteY1-84" fmla="*/ 226132 h 226132"/>
                <a:gd name="connsiteX2-85" fmla="*/ 108012 w 108012"/>
                <a:gd name="connsiteY2-86" fmla="*/ 0 h 226132"/>
                <a:gd name="connsiteX3-87" fmla="*/ 72008 w 108012"/>
                <a:gd name="connsiteY3-88" fmla="*/ 0 h 226132"/>
                <a:gd name="connsiteX0-89" fmla="*/ 72008 w 108012"/>
                <a:gd name="connsiteY0-90" fmla="*/ 0 h 226132"/>
                <a:gd name="connsiteX1-91" fmla="*/ 0 w 108012"/>
                <a:gd name="connsiteY1-92" fmla="*/ 226132 h 226132"/>
                <a:gd name="connsiteX2-93" fmla="*/ 108012 w 108012"/>
                <a:gd name="connsiteY2-94" fmla="*/ 0 h 226132"/>
                <a:gd name="connsiteX3-95" fmla="*/ 72008 w 108012"/>
                <a:gd name="connsiteY3-96" fmla="*/ 0 h 226132"/>
                <a:gd name="connsiteX0-97" fmla="*/ 72008 w 108012"/>
                <a:gd name="connsiteY0-98" fmla="*/ 0 h 226132"/>
                <a:gd name="connsiteX1-99" fmla="*/ 0 w 108012"/>
                <a:gd name="connsiteY1-100" fmla="*/ 226132 h 226132"/>
                <a:gd name="connsiteX2-101" fmla="*/ 108012 w 108012"/>
                <a:gd name="connsiteY2-102" fmla="*/ 0 h 226132"/>
                <a:gd name="connsiteX3-103" fmla="*/ 72008 w 108012"/>
                <a:gd name="connsiteY3-104" fmla="*/ 0 h 226132"/>
                <a:gd name="connsiteX0-105" fmla="*/ 65881 w 108012"/>
                <a:gd name="connsiteY0-106" fmla="*/ 0 h 229667"/>
                <a:gd name="connsiteX1-107" fmla="*/ 0 w 108012"/>
                <a:gd name="connsiteY1-108" fmla="*/ 229667 h 229667"/>
                <a:gd name="connsiteX2-109" fmla="*/ 108012 w 108012"/>
                <a:gd name="connsiteY2-110" fmla="*/ 3535 h 229667"/>
                <a:gd name="connsiteX3-111" fmla="*/ 65881 w 108012"/>
                <a:gd name="connsiteY3-112" fmla="*/ 0 h 229667"/>
                <a:gd name="connsiteX0-113" fmla="*/ 65881 w 108012"/>
                <a:gd name="connsiteY0-114" fmla="*/ 0 h 229667"/>
                <a:gd name="connsiteX1-115" fmla="*/ 0 w 108012"/>
                <a:gd name="connsiteY1-116" fmla="*/ 229667 h 229667"/>
                <a:gd name="connsiteX2-117" fmla="*/ 108012 w 108012"/>
                <a:gd name="connsiteY2-118" fmla="*/ 3535 h 229667"/>
                <a:gd name="connsiteX3-119" fmla="*/ 65881 w 108012"/>
                <a:gd name="connsiteY3-120" fmla="*/ 0 h 229667"/>
                <a:gd name="connsiteX0-121" fmla="*/ 65881 w 108012"/>
                <a:gd name="connsiteY0-122" fmla="*/ 0 h 229667"/>
                <a:gd name="connsiteX1-123" fmla="*/ 0 w 108012"/>
                <a:gd name="connsiteY1-124" fmla="*/ 229667 h 229667"/>
                <a:gd name="connsiteX2-125" fmla="*/ 108012 w 108012"/>
                <a:gd name="connsiteY2-126" fmla="*/ 3535 h 229667"/>
                <a:gd name="connsiteX3-127" fmla="*/ 65881 w 108012"/>
                <a:gd name="connsiteY3-128" fmla="*/ 0 h 2296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012" h="229667">
                  <a:moveTo>
                    <a:pt x="65881" y="0"/>
                  </a:moveTo>
                  <a:cubicBezTo>
                    <a:pt x="13989" y="170218"/>
                    <a:pt x="14807" y="145050"/>
                    <a:pt x="0" y="229667"/>
                  </a:cubicBezTo>
                  <a:cubicBezTo>
                    <a:pt x="60212" y="160858"/>
                    <a:pt x="80727" y="78247"/>
                    <a:pt x="108012" y="3535"/>
                  </a:cubicBezTo>
                  <a:lnTo>
                    <a:pt x="65881" y="0"/>
                  </a:lnTo>
                  <a:close/>
                </a:path>
              </a:pathLst>
            </a:custGeom>
            <a:solidFill>
              <a:srgbClr val="6BD2D5"/>
            </a:solidFill>
            <a:ln w="50800">
              <a:solidFill>
                <a:srgbClr val="86B818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타원 113"/>
            <p:cNvSpPr/>
            <p:nvPr/>
          </p:nvSpPr>
          <p:spPr bwMode="auto">
            <a:xfrm>
              <a:off x="3973786" y="803104"/>
              <a:ext cx="390219" cy="390221"/>
            </a:xfrm>
            <a:prstGeom prst="ellipse">
              <a:avLst/>
            </a:prstGeom>
            <a:solidFill>
              <a:srgbClr val="86B818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ko-KR" altLang="en-US" sz="130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2429689" y="1836167"/>
              <a:ext cx="2826042" cy="2287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注意平时养成不用手揉眼的好习惯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1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不与别人共用毛巾等卫生用品，防止互相传染</a:t>
              </a: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3277984" y="1576499"/>
              <a:ext cx="1371542" cy="1709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眼部卫生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1710" y="385445"/>
            <a:ext cx="6814820" cy="4605655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748" y="5090478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/>
              <a:t>保护眼睛方法（三）</a:t>
            </a:r>
            <a:endParaRPr lang="zh-CN" altLang="en-US" sz="4400"/>
          </a:p>
        </p:txBody>
      </p:sp>
      <p:grpSp>
        <p:nvGrpSpPr>
          <p:cNvPr id="13" name="组合 12"/>
          <p:cNvGrpSpPr/>
          <p:nvPr/>
        </p:nvGrpSpPr>
        <p:grpSpPr>
          <a:xfrm>
            <a:off x="3943985" y="86995"/>
            <a:ext cx="4303395" cy="5172710"/>
            <a:chOff x="5707839" y="886228"/>
            <a:chExt cx="2789264" cy="3449636"/>
          </a:xfrm>
        </p:grpSpPr>
        <p:sp>
          <p:nvSpPr>
            <p:cNvPr id="24" name="자유형 88"/>
            <p:cNvSpPr/>
            <p:nvPr/>
          </p:nvSpPr>
          <p:spPr bwMode="auto">
            <a:xfrm>
              <a:off x="5707839" y="1410370"/>
              <a:ext cx="2789264" cy="2925494"/>
            </a:xfrm>
            <a:custGeom>
              <a:avLst/>
              <a:gdLst>
                <a:gd name="connsiteX0" fmla="*/ 22860 w 2194560"/>
                <a:gd name="connsiteY0" fmla="*/ 0 h 2377440"/>
                <a:gd name="connsiteX1" fmla="*/ 2194560 w 2194560"/>
                <a:gd name="connsiteY1" fmla="*/ 137160 h 2377440"/>
                <a:gd name="connsiteX2" fmla="*/ 2049780 w 2194560"/>
                <a:gd name="connsiteY2" fmla="*/ 1965960 h 2377440"/>
                <a:gd name="connsiteX3" fmla="*/ 853440 w 2194560"/>
                <a:gd name="connsiteY3" fmla="*/ 2377440 h 2377440"/>
                <a:gd name="connsiteX4" fmla="*/ 0 w 2194560"/>
                <a:gd name="connsiteY4" fmla="*/ 2316480 h 2377440"/>
                <a:gd name="connsiteX5" fmla="*/ 22860 w 2194560"/>
                <a:gd name="connsiteY5" fmla="*/ 0 h 2377440"/>
                <a:gd name="connsiteX0-1" fmla="*/ 22860 w 2203388"/>
                <a:gd name="connsiteY0-2" fmla="*/ 0 h 2377440"/>
                <a:gd name="connsiteX1-3" fmla="*/ 2194560 w 2203388"/>
                <a:gd name="connsiteY1-4" fmla="*/ 137160 h 2377440"/>
                <a:gd name="connsiteX2-5" fmla="*/ 2049780 w 2203388"/>
                <a:gd name="connsiteY2-6" fmla="*/ 1965960 h 2377440"/>
                <a:gd name="connsiteX3-7" fmla="*/ 853440 w 2203388"/>
                <a:gd name="connsiteY3-8" fmla="*/ 2377440 h 2377440"/>
                <a:gd name="connsiteX4-9" fmla="*/ 0 w 2203388"/>
                <a:gd name="connsiteY4-10" fmla="*/ 2316480 h 2377440"/>
                <a:gd name="connsiteX5-11" fmla="*/ 22860 w 2203388"/>
                <a:gd name="connsiteY5-12" fmla="*/ 0 h 2377440"/>
                <a:gd name="connsiteX0-13" fmla="*/ 22860 w 2203388"/>
                <a:gd name="connsiteY0-14" fmla="*/ 0 h 2377440"/>
                <a:gd name="connsiteX1-15" fmla="*/ 2194560 w 2203388"/>
                <a:gd name="connsiteY1-16" fmla="*/ 137160 h 2377440"/>
                <a:gd name="connsiteX2-17" fmla="*/ 2049780 w 2203388"/>
                <a:gd name="connsiteY2-18" fmla="*/ 1965960 h 2377440"/>
                <a:gd name="connsiteX3-19" fmla="*/ 853440 w 2203388"/>
                <a:gd name="connsiteY3-20" fmla="*/ 2377440 h 2377440"/>
                <a:gd name="connsiteX4-21" fmla="*/ 0 w 2203388"/>
                <a:gd name="connsiteY4-22" fmla="*/ 2316480 h 2377440"/>
                <a:gd name="connsiteX5-23" fmla="*/ 22860 w 2203388"/>
                <a:gd name="connsiteY5-24" fmla="*/ 0 h 2377440"/>
                <a:gd name="connsiteX0-25" fmla="*/ 22860 w 2203388"/>
                <a:gd name="connsiteY0-26" fmla="*/ 0 h 2377440"/>
                <a:gd name="connsiteX1-27" fmla="*/ 2194560 w 2203388"/>
                <a:gd name="connsiteY1-28" fmla="*/ 137160 h 2377440"/>
                <a:gd name="connsiteX2-29" fmla="*/ 2049780 w 2203388"/>
                <a:gd name="connsiteY2-30" fmla="*/ 1965960 h 2377440"/>
                <a:gd name="connsiteX3-31" fmla="*/ 853440 w 2203388"/>
                <a:gd name="connsiteY3-32" fmla="*/ 2377440 h 2377440"/>
                <a:gd name="connsiteX4-33" fmla="*/ 0 w 2203388"/>
                <a:gd name="connsiteY4-34" fmla="*/ 2316480 h 2377440"/>
                <a:gd name="connsiteX5-35" fmla="*/ 22860 w 2203388"/>
                <a:gd name="connsiteY5-36" fmla="*/ 0 h 2377440"/>
                <a:gd name="connsiteX0-37" fmla="*/ 22860 w 2203388"/>
                <a:gd name="connsiteY0-38" fmla="*/ 0 h 2377440"/>
                <a:gd name="connsiteX1-39" fmla="*/ 2194560 w 2203388"/>
                <a:gd name="connsiteY1-40" fmla="*/ 137160 h 2377440"/>
                <a:gd name="connsiteX2-41" fmla="*/ 2049780 w 2203388"/>
                <a:gd name="connsiteY2-42" fmla="*/ 1965960 h 2377440"/>
                <a:gd name="connsiteX3-43" fmla="*/ 853440 w 2203388"/>
                <a:gd name="connsiteY3-44" fmla="*/ 2377440 h 2377440"/>
                <a:gd name="connsiteX4-45" fmla="*/ 0 w 2203388"/>
                <a:gd name="connsiteY4-46" fmla="*/ 2232248 h 2377440"/>
                <a:gd name="connsiteX5-47" fmla="*/ 22860 w 2203388"/>
                <a:gd name="connsiteY5-48" fmla="*/ 0 h 2377440"/>
                <a:gd name="connsiteX0-49" fmla="*/ 22860 w 2203388"/>
                <a:gd name="connsiteY0-50" fmla="*/ 0 h 2377440"/>
                <a:gd name="connsiteX1-51" fmla="*/ 2194560 w 2203388"/>
                <a:gd name="connsiteY1-52" fmla="*/ 137160 h 2377440"/>
                <a:gd name="connsiteX2-53" fmla="*/ 2049780 w 2203388"/>
                <a:gd name="connsiteY2-54" fmla="*/ 1965960 h 2377440"/>
                <a:gd name="connsiteX3-55" fmla="*/ 853440 w 2203388"/>
                <a:gd name="connsiteY3-56" fmla="*/ 2377440 h 2377440"/>
                <a:gd name="connsiteX4-57" fmla="*/ 0 w 2203388"/>
                <a:gd name="connsiteY4-58" fmla="*/ 2232248 h 2377440"/>
                <a:gd name="connsiteX5-59" fmla="*/ 22860 w 2203388"/>
                <a:gd name="connsiteY5-60" fmla="*/ 0 h 2377440"/>
                <a:gd name="connsiteX0-61" fmla="*/ 22860 w 2203388"/>
                <a:gd name="connsiteY0-62" fmla="*/ 0 h 2377440"/>
                <a:gd name="connsiteX1-63" fmla="*/ 2194560 w 2203388"/>
                <a:gd name="connsiteY1-64" fmla="*/ 137160 h 2377440"/>
                <a:gd name="connsiteX2-65" fmla="*/ 2049780 w 2203388"/>
                <a:gd name="connsiteY2-66" fmla="*/ 1965960 h 2377440"/>
                <a:gd name="connsiteX3-67" fmla="*/ 853440 w 2203388"/>
                <a:gd name="connsiteY3-68" fmla="*/ 2377440 h 2377440"/>
                <a:gd name="connsiteX4-69" fmla="*/ 0 w 2203388"/>
                <a:gd name="connsiteY4-70" fmla="*/ 2232248 h 2377440"/>
                <a:gd name="connsiteX5-71" fmla="*/ 22860 w 2203388"/>
                <a:gd name="connsiteY5-72" fmla="*/ 0 h 2377440"/>
                <a:gd name="connsiteX0-73" fmla="*/ 22860 w 2194560"/>
                <a:gd name="connsiteY0-74" fmla="*/ 0 h 2377440"/>
                <a:gd name="connsiteX1-75" fmla="*/ 2194560 w 2194560"/>
                <a:gd name="connsiteY1-76" fmla="*/ 137160 h 2377440"/>
                <a:gd name="connsiteX2-77" fmla="*/ 2049780 w 2194560"/>
                <a:gd name="connsiteY2-78" fmla="*/ 1965960 h 2377440"/>
                <a:gd name="connsiteX3-79" fmla="*/ 853440 w 2194560"/>
                <a:gd name="connsiteY3-80" fmla="*/ 2377440 h 2377440"/>
                <a:gd name="connsiteX4-81" fmla="*/ 0 w 2194560"/>
                <a:gd name="connsiteY4-82" fmla="*/ 2232248 h 2377440"/>
                <a:gd name="connsiteX5-83" fmla="*/ 22860 w 2194560"/>
                <a:gd name="connsiteY5-84" fmla="*/ 0 h 2377440"/>
                <a:gd name="connsiteX0-85" fmla="*/ 22860 w 2201801"/>
                <a:gd name="connsiteY0-86" fmla="*/ 0 h 2377440"/>
                <a:gd name="connsiteX1-87" fmla="*/ 2194560 w 2201801"/>
                <a:gd name="connsiteY1-88" fmla="*/ 137160 h 2377440"/>
                <a:gd name="connsiteX2-89" fmla="*/ 2049780 w 2201801"/>
                <a:gd name="connsiteY2-90" fmla="*/ 1965960 h 2377440"/>
                <a:gd name="connsiteX3-91" fmla="*/ 853440 w 2201801"/>
                <a:gd name="connsiteY3-92" fmla="*/ 2377440 h 2377440"/>
                <a:gd name="connsiteX4-93" fmla="*/ 0 w 2201801"/>
                <a:gd name="connsiteY4-94" fmla="*/ 2232248 h 2377440"/>
                <a:gd name="connsiteX5-95" fmla="*/ 22860 w 2201801"/>
                <a:gd name="connsiteY5-96" fmla="*/ 0 h 2377440"/>
                <a:gd name="connsiteX0-97" fmla="*/ 22860 w 2201801"/>
                <a:gd name="connsiteY0-98" fmla="*/ 0 h 2340260"/>
                <a:gd name="connsiteX1-99" fmla="*/ 2194560 w 2201801"/>
                <a:gd name="connsiteY1-100" fmla="*/ 137160 h 2340260"/>
                <a:gd name="connsiteX2-101" fmla="*/ 2049780 w 2201801"/>
                <a:gd name="connsiteY2-102" fmla="*/ 1965960 h 2340260"/>
                <a:gd name="connsiteX3-103" fmla="*/ 1080120 w 2201801"/>
                <a:gd name="connsiteY3-104" fmla="*/ 2340260 h 2340260"/>
                <a:gd name="connsiteX4-105" fmla="*/ 0 w 2201801"/>
                <a:gd name="connsiteY4-106" fmla="*/ 2232248 h 2340260"/>
                <a:gd name="connsiteX5-107" fmla="*/ 22860 w 2201801"/>
                <a:gd name="connsiteY5-108" fmla="*/ 0 h 2340260"/>
                <a:gd name="connsiteX0-109" fmla="*/ 22860 w 2201801"/>
                <a:gd name="connsiteY0-110" fmla="*/ 0 h 2340260"/>
                <a:gd name="connsiteX1-111" fmla="*/ 2194560 w 2201801"/>
                <a:gd name="connsiteY1-112" fmla="*/ 137160 h 2340260"/>
                <a:gd name="connsiteX2-113" fmla="*/ 2049780 w 2201801"/>
                <a:gd name="connsiteY2-114" fmla="*/ 1965960 h 2340260"/>
                <a:gd name="connsiteX3-115" fmla="*/ 1080120 w 2201801"/>
                <a:gd name="connsiteY3-116" fmla="*/ 2340260 h 2340260"/>
                <a:gd name="connsiteX4-117" fmla="*/ 0 w 2201801"/>
                <a:gd name="connsiteY4-118" fmla="*/ 2232248 h 2340260"/>
                <a:gd name="connsiteX5-119" fmla="*/ 22860 w 2201801"/>
                <a:gd name="connsiteY5-120" fmla="*/ 0 h 2340260"/>
                <a:gd name="connsiteX0-121" fmla="*/ 22860 w 2201801"/>
                <a:gd name="connsiteY0-122" fmla="*/ 0 h 2316104"/>
                <a:gd name="connsiteX1-123" fmla="*/ 2194560 w 2201801"/>
                <a:gd name="connsiteY1-124" fmla="*/ 137160 h 2316104"/>
                <a:gd name="connsiteX2-125" fmla="*/ 2049780 w 2201801"/>
                <a:gd name="connsiteY2-126" fmla="*/ 1965960 h 2316104"/>
                <a:gd name="connsiteX3-127" fmla="*/ 1116124 w 2201801"/>
                <a:gd name="connsiteY3-128" fmla="*/ 2304256 h 2316104"/>
                <a:gd name="connsiteX4-129" fmla="*/ 0 w 2201801"/>
                <a:gd name="connsiteY4-130" fmla="*/ 2232248 h 2316104"/>
                <a:gd name="connsiteX5-131" fmla="*/ 22860 w 2201801"/>
                <a:gd name="connsiteY5-132" fmla="*/ 0 h 2316104"/>
                <a:gd name="connsiteX0-133" fmla="*/ 216024 w 2201801"/>
                <a:gd name="connsiteY0-134" fmla="*/ 0 h 2280100"/>
                <a:gd name="connsiteX1-135" fmla="*/ 2194560 w 2201801"/>
                <a:gd name="connsiteY1-136" fmla="*/ 101156 h 2280100"/>
                <a:gd name="connsiteX2-137" fmla="*/ 2049780 w 2201801"/>
                <a:gd name="connsiteY2-138" fmla="*/ 1929956 h 2280100"/>
                <a:gd name="connsiteX3-139" fmla="*/ 1116124 w 2201801"/>
                <a:gd name="connsiteY3-140" fmla="*/ 2268252 h 2280100"/>
                <a:gd name="connsiteX4-141" fmla="*/ 0 w 2201801"/>
                <a:gd name="connsiteY4-142" fmla="*/ 2196244 h 2280100"/>
                <a:gd name="connsiteX5-143" fmla="*/ 216024 w 2201801"/>
                <a:gd name="connsiteY5-144" fmla="*/ 0 h 2280100"/>
                <a:gd name="connsiteX0-145" fmla="*/ 72008 w 2201801"/>
                <a:gd name="connsiteY0-146" fmla="*/ 0 h 2280100"/>
                <a:gd name="connsiteX1-147" fmla="*/ 2194560 w 2201801"/>
                <a:gd name="connsiteY1-148" fmla="*/ 101156 h 2280100"/>
                <a:gd name="connsiteX2-149" fmla="*/ 2049780 w 2201801"/>
                <a:gd name="connsiteY2-150" fmla="*/ 1929956 h 2280100"/>
                <a:gd name="connsiteX3-151" fmla="*/ 1116124 w 2201801"/>
                <a:gd name="connsiteY3-152" fmla="*/ 2268252 h 2280100"/>
                <a:gd name="connsiteX4-153" fmla="*/ 0 w 2201801"/>
                <a:gd name="connsiteY4-154" fmla="*/ 2196244 h 2280100"/>
                <a:gd name="connsiteX5-155" fmla="*/ 72008 w 2201801"/>
                <a:gd name="connsiteY5-156" fmla="*/ 0 h 2280100"/>
                <a:gd name="connsiteX0-157" fmla="*/ 72008 w 2201801"/>
                <a:gd name="connsiteY0-158" fmla="*/ 0 h 2280100"/>
                <a:gd name="connsiteX1-159" fmla="*/ 2194560 w 2201801"/>
                <a:gd name="connsiteY1-160" fmla="*/ 101156 h 2280100"/>
                <a:gd name="connsiteX2-161" fmla="*/ 2049780 w 2201801"/>
                <a:gd name="connsiteY2-162" fmla="*/ 1929956 h 2280100"/>
                <a:gd name="connsiteX3-163" fmla="*/ 1116124 w 2201801"/>
                <a:gd name="connsiteY3-164" fmla="*/ 2268252 h 2280100"/>
                <a:gd name="connsiteX4-165" fmla="*/ 0 w 2201801"/>
                <a:gd name="connsiteY4-166" fmla="*/ 2196244 h 2280100"/>
                <a:gd name="connsiteX5-167" fmla="*/ 72008 w 2201801"/>
                <a:gd name="connsiteY5-168" fmla="*/ 0 h 2280100"/>
                <a:gd name="connsiteX0-169" fmla="*/ 72008 w 2201801"/>
                <a:gd name="connsiteY0-170" fmla="*/ 0 h 2280100"/>
                <a:gd name="connsiteX1-171" fmla="*/ 2194560 w 2201801"/>
                <a:gd name="connsiteY1-172" fmla="*/ 101156 h 2280100"/>
                <a:gd name="connsiteX2-173" fmla="*/ 2049780 w 2201801"/>
                <a:gd name="connsiteY2-174" fmla="*/ 1929956 h 2280100"/>
                <a:gd name="connsiteX3-175" fmla="*/ 1116124 w 2201801"/>
                <a:gd name="connsiteY3-176" fmla="*/ 2268252 h 2280100"/>
                <a:gd name="connsiteX4-177" fmla="*/ 0 w 2201801"/>
                <a:gd name="connsiteY4-178" fmla="*/ 2196244 h 2280100"/>
                <a:gd name="connsiteX5-179" fmla="*/ 72008 w 2201801"/>
                <a:gd name="connsiteY5-180" fmla="*/ 0 h 2280100"/>
                <a:gd name="connsiteX0-181" fmla="*/ 144016 w 2201801"/>
                <a:gd name="connsiteY0-182" fmla="*/ 0 h 2244096"/>
                <a:gd name="connsiteX1-183" fmla="*/ 2194560 w 2201801"/>
                <a:gd name="connsiteY1-184" fmla="*/ 65152 h 2244096"/>
                <a:gd name="connsiteX2-185" fmla="*/ 2049780 w 2201801"/>
                <a:gd name="connsiteY2-186" fmla="*/ 1893952 h 2244096"/>
                <a:gd name="connsiteX3-187" fmla="*/ 1116124 w 2201801"/>
                <a:gd name="connsiteY3-188" fmla="*/ 2232248 h 2244096"/>
                <a:gd name="connsiteX4-189" fmla="*/ 0 w 2201801"/>
                <a:gd name="connsiteY4-190" fmla="*/ 2160240 h 2244096"/>
                <a:gd name="connsiteX5-191" fmla="*/ 144016 w 2201801"/>
                <a:gd name="connsiteY5-192" fmla="*/ 0 h 2244096"/>
                <a:gd name="connsiteX0-193" fmla="*/ 144016 w 2201801"/>
                <a:gd name="connsiteY0-194" fmla="*/ 0 h 2244096"/>
                <a:gd name="connsiteX1-195" fmla="*/ 2194560 w 2201801"/>
                <a:gd name="connsiteY1-196" fmla="*/ 65152 h 2244096"/>
                <a:gd name="connsiteX2-197" fmla="*/ 2049780 w 2201801"/>
                <a:gd name="connsiteY2-198" fmla="*/ 1893952 h 2244096"/>
                <a:gd name="connsiteX3-199" fmla="*/ 1116124 w 2201801"/>
                <a:gd name="connsiteY3-200" fmla="*/ 2232248 h 2244096"/>
                <a:gd name="connsiteX4-201" fmla="*/ 0 w 2201801"/>
                <a:gd name="connsiteY4-202" fmla="*/ 2160240 h 2244096"/>
                <a:gd name="connsiteX5-203" fmla="*/ 144016 w 2201801"/>
                <a:gd name="connsiteY5-204" fmla="*/ 0 h 2244096"/>
                <a:gd name="connsiteX0-205" fmla="*/ 144016 w 2201801"/>
                <a:gd name="connsiteY0-206" fmla="*/ 0 h 2244096"/>
                <a:gd name="connsiteX1-207" fmla="*/ 2194560 w 2201801"/>
                <a:gd name="connsiteY1-208" fmla="*/ 65152 h 2244096"/>
                <a:gd name="connsiteX2-209" fmla="*/ 2049780 w 2201801"/>
                <a:gd name="connsiteY2-210" fmla="*/ 1893952 h 2244096"/>
                <a:gd name="connsiteX3-211" fmla="*/ 1116124 w 2201801"/>
                <a:gd name="connsiteY3-212" fmla="*/ 2232248 h 2244096"/>
                <a:gd name="connsiteX4-213" fmla="*/ 0 w 2201801"/>
                <a:gd name="connsiteY4-214" fmla="*/ 2160240 h 2244096"/>
                <a:gd name="connsiteX5-215" fmla="*/ 144016 w 2201801"/>
                <a:gd name="connsiteY5-216" fmla="*/ 0 h 2244096"/>
                <a:gd name="connsiteX0-217" fmla="*/ 144016 w 2201801"/>
                <a:gd name="connsiteY0-218" fmla="*/ 0 h 2244096"/>
                <a:gd name="connsiteX1-219" fmla="*/ 2194560 w 2201801"/>
                <a:gd name="connsiteY1-220" fmla="*/ 65152 h 2244096"/>
                <a:gd name="connsiteX2-221" fmla="*/ 2049780 w 2201801"/>
                <a:gd name="connsiteY2-222" fmla="*/ 1893952 h 2244096"/>
                <a:gd name="connsiteX3-223" fmla="*/ 1116124 w 2201801"/>
                <a:gd name="connsiteY3-224" fmla="*/ 2232248 h 2244096"/>
                <a:gd name="connsiteX4-225" fmla="*/ 0 w 2201801"/>
                <a:gd name="connsiteY4-226" fmla="*/ 2160240 h 2244096"/>
                <a:gd name="connsiteX5-227" fmla="*/ 144016 w 2201801"/>
                <a:gd name="connsiteY5-228" fmla="*/ 0 h 2244096"/>
                <a:gd name="connsiteX0-229" fmla="*/ 144016 w 2201801"/>
                <a:gd name="connsiteY0-230" fmla="*/ 0 h 2244096"/>
                <a:gd name="connsiteX1-231" fmla="*/ 2194560 w 2201801"/>
                <a:gd name="connsiteY1-232" fmla="*/ 65152 h 2244096"/>
                <a:gd name="connsiteX2-233" fmla="*/ 2049780 w 2201801"/>
                <a:gd name="connsiteY2-234" fmla="*/ 1893952 h 2244096"/>
                <a:gd name="connsiteX3-235" fmla="*/ 1116124 w 2201801"/>
                <a:gd name="connsiteY3-236" fmla="*/ 2232248 h 2244096"/>
                <a:gd name="connsiteX4-237" fmla="*/ 0 w 2201801"/>
                <a:gd name="connsiteY4-238" fmla="*/ 2160240 h 2244096"/>
                <a:gd name="connsiteX5-239" fmla="*/ 144016 w 2201801"/>
                <a:gd name="connsiteY5-240" fmla="*/ 0 h 2244096"/>
                <a:gd name="connsiteX0-241" fmla="*/ 144016 w 2201801"/>
                <a:gd name="connsiteY0-242" fmla="*/ 0 h 2244096"/>
                <a:gd name="connsiteX1-243" fmla="*/ 2194560 w 2201801"/>
                <a:gd name="connsiteY1-244" fmla="*/ 65152 h 2244096"/>
                <a:gd name="connsiteX2-245" fmla="*/ 2049780 w 2201801"/>
                <a:gd name="connsiteY2-246" fmla="*/ 1893952 h 2244096"/>
                <a:gd name="connsiteX3-247" fmla="*/ 1116124 w 2201801"/>
                <a:gd name="connsiteY3-248" fmla="*/ 2232248 h 2244096"/>
                <a:gd name="connsiteX4-249" fmla="*/ 0 w 2201801"/>
                <a:gd name="connsiteY4-250" fmla="*/ 2160240 h 2244096"/>
                <a:gd name="connsiteX5-251" fmla="*/ 144016 w 2201801"/>
                <a:gd name="connsiteY5-252" fmla="*/ 0 h 2244096"/>
                <a:gd name="connsiteX0-253" fmla="*/ 144016 w 2201801"/>
                <a:gd name="connsiteY0-254" fmla="*/ 0 h 2244096"/>
                <a:gd name="connsiteX1-255" fmla="*/ 2194560 w 2201801"/>
                <a:gd name="connsiteY1-256" fmla="*/ 65152 h 2244096"/>
                <a:gd name="connsiteX2-257" fmla="*/ 2049780 w 2201801"/>
                <a:gd name="connsiteY2-258" fmla="*/ 1893952 h 2244096"/>
                <a:gd name="connsiteX3-259" fmla="*/ 1116124 w 2201801"/>
                <a:gd name="connsiteY3-260" fmla="*/ 2232248 h 2244096"/>
                <a:gd name="connsiteX4-261" fmla="*/ 0 w 2201801"/>
                <a:gd name="connsiteY4-262" fmla="*/ 2160240 h 2244096"/>
                <a:gd name="connsiteX5-263" fmla="*/ 144016 w 2201801"/>
                <a:gd name="connsiteY5-264" fmla="*/ 0 h 2244096"/>
                <a:gd name="connsiteX0-265" fmla="*/ 144016 w 2201801"/>
                <a:gd name="connsiteY0-266" fmla="*/ 0 h 2232248"/>
                <a:gd name="connsiteX1-267" fmla="*/ 2194560 w 2201801"/>
                <a:gd name="connsiteY1-268" fmla="*/ 65152 h 2232248"/>
                <a:gd name="connsiteX2-269" fmla="*/ 2049780 w 2201801"/>
                <a:gd name="connsiteY2-270" fmla="*/ 1893952 h 2232248"/>
                <a:gd name="connsiteX3-271" fmla="*/ 1116124 w 2201801"/>
                <a:gd name="connsiteY3-272" fmla="*/ 2232248 h 2232248"/>
                <a:gd name="connsiteX4-273" fmla="*/ 0 w 2201801"/>
                <a:gd name="connsiteY4-274" fmla="*/ 2160240 h 2232248"/>
                <a:gd name="connsiteX5-275" fmla="*/ 144016 w 2201801"/>
                <a:gd name="connsiteY5-276" fmla="*/ 0 h 2232248"/>
                <a:gd name="connsiteX0-277" fmla="*/ 144016 w 2201801"/>
                <a:gd name="connsiteY0-278" fmla="*/ 0 h 2232248"/>
                <a:gd name="connsiteX1-279" fmla="*/ 2194560 w 2201801"/>
                <a:gd name="connsiteY1-280" fmla="*/ 65152 h 2232248"/>
                <a:gd name="connsiteX2-281" fmla="*/ 2049780 w 2201801"/>
                <a:gd name="connsiteY2-282" fmla="*/ 1893952 h 2232248"/>
                <a:gd name="connsiteX3-283" fmla="*/ 1116124 w 2201801"/>
                <a:gd name="connsiteY3-284" fmla="*/ 2232248 h 2232248"/>
                <a:gd name="connsiteX4-285" fmla="*/ 0 w 2201801"/>
                <a:gd name="connsiteY4-286" fmla="*/ 2160240 h 2232248"/>
                <a:gd name="connsiteX5-287" fmla="*/ 144016 w 2201801"/>
                <a:gd name="connsiteY5-288" fmla="*/ 0 h 2232248"/>
                <a:gd name="connsiteX0-289" fmla="*/ 144016 w 2201801"/>
                <a:gd name="connsiteY0-290" fmla="*/ 0 h 2232248"/>
                <a:gd name="connsiteX1-291" fmla="*/ 2194560 w 2201801"/>
                <a:gd name="connsiteY1-292" fmla="*/ 65152 h 2232248"/>
                <a:gd name="connsiteX2-293" fmla="*/ 2049780 w 2201801"/>
                <a:gd name="connsiteY2-294" fmla="*/ 1893952 h 2232248"/>
                <a:gd name="connsiteX3-295" fmla="*/ 1116124 w 2201801"/>
                <a:gd name="connsiteY3-296" fmla="*/ 2232248 h 2232248"/>
                <a:gd name="connsiteX4-297" fmla="*/ 0 w 2201801"/>
                <a:gd name="connsiteY4-298" fmla="*/ 2160240 h 2232248"/>
                <a:gd name="connsiteX5-299" fmla="*/ 144016 w 2201801"/>
                <a:gd name="connsiteY5-300" fmla="*/ 0 h 2232248"/>
                <a:gd name="connsiteX0-301" fmla="*/ 180020 w 2201801"/>
                <a:gd name="connsiteY0-302" fmla="*/ 0 h 2232248"/>
                <a:gd name="connsiteX1-303" fmla="*/ 2194560 w 2201801"/>
                <a:gd name="connsiteY1-304" fmla="*/ 65152 h 2232248"/>
                <a:gd name="connsiteX2-305" fmla="*/ 2049780 w 2201801"/>
                <a:gd name="connsiteY2-306" fmla="*/ 1893952 h 2232248"/>
                <a:gd name="connsiteX3-307" fmla="*/ 1116124 w 2201801"/>
                <a:gd name="connsiteY3-308" fmla="*/ 2232248 h 2232248"/>
                <a:gd name="connsiteX4-309" fmla="*/ 0 w 2201801"/>
                <a:gd name="connsiteY4-310" fmla="*/ 2160240 h 2232248"/>
                <a:gd name="connsiteX5-311" fmla="*/ 180020 w 2201801"/>
                <a:gd name="connsiteY5-312" fmla="*/ 0 h 2232248"/>
                <a:gd name="connsiteX0-313" fmla="*/ 180020 w 2201801"/>
                <a:gd name="connsiteY0-314" fmla="*/ 0 h 2232248"/>
                <a:gd name="connsiteX1-315" fmla="*/ 2194560 w 2201801"/>
                <a:gd name="connsiteY1-316" fmla="*/ 65152 h 2232248"/>
                <a:gd name="connsiteX2-317" fmla="*/ 2049780 w 2201801"/>
                <a:gd name="connsiteY2-318" fmla="*/ 1893952 h 2232248"/>
                <a:gd name="connsiteX3-319" fmla="*/ 1116124 w 2201801"/>
                <a:gd name="connsiteY3-320" fmla="*/ 2232248 h 2232248"/>
                <a:gd name="connsiteX4-321" fmla="*/ 0 w 2201801"/>
                <a:gd name="connsiteY4-322" fmla="*/ 2160240 h 2232248"/>
                <a:gd name="connsiteX5-323" fmla="*/ 180020 w 2201801"/>
                <a:gd name="connsiteY5-324" fmla="*/ 0 h 2232248"/>
                <a:gd name="connsiteX0-325" fmla="*/ 180020 w 2201801"/>
                <a:gd name="connsiteY0-326" fmla="*/ 0 h 2232248"/>
                <a:gd name="connsiteX1-327" fmla="*/ 2196244 w 2201801"/>
                <a:gd name="connsiteY1-328" fmla="*/ 36004 h 2232248"/>
                <a:gd name="connsiteX2-329" fmla="*/ 2049780 w 2201801"/>
                <a:gd name="connsiteY2-330" fmla="*/ 1893952 h 2232248"/>
                <a:gd name="connsiteX3-331" fmla="*/ 1116124 w 2201801"/>
                <a:gd name="connsiteY3-332" fmla="*/ 2232248 h 2232248"/>
                <a:gd name="connsiteX4-333" fmla="*/ 0 w 2201801"/>
                <a:gd name="connsiteY4-334" fmla="*/ 2160240 h 2232248"/>
                <a:gd name="connsiteX5-335" fmla="*/ 180020 w 2201801"/>
                <a:gd name="connsiteY5-336" fmla="*/ 0 h 2232248"/>
                <a:gd name="connsiteX0-337" fmla="*/ 180020 w 2201801"/>
                <a:gd name="connsiteY0-338" fmla="*/ 0 h 2232248"/>
                <a:gd name="connsiteX1-339" fmla="*/ 2196244 w 2201801"/>
                <a:gd name="connsiteY1-340" fmla="*/ 36004 h 2232248"/>
                <a:gd name="connsiteX2-341" fmla="*/ 2049780 w 2201801"/>
                <a:gd name="connsiteY2-342" fmla="*/ 1893952 h 2232248"/>
                <a:gd name="connsiteX3-343" fmla="*/ 1116124 w 2201801"/>
                <a:gd name="connsiteY3-344" fmla="*/ 2232248 h 2232248"/>
                <a:gd name="connsiteX4-345" fmla="*/ 0 w 2201801"/>
                <a:gd name="connsiteY4-346" fmla="*/ 2160240 h 2232248"/>
                <a:gd name="connsiteX5-347" fmla="*/ 180020 w 2201801"/>
                <a:gd name="connsiteY5-348" fmla="*/ 0 h 2232248"/>
                <a:gd name="connsiteX0-349" fmla="*/ 180020 w 2196244"/>
                <a:gd name="connsiteY0-350" fmla="*/ 0 h 2232248"/>
                <a:gd name="connsiteX1-351" fmla="*/ 2196244 w 2196244"/>
                <a:gd name="connsiteY1-352" fmla="*/ 36004 h 2232248"/>
                <a:gd name="connsiteX2-353" fmla="*/ 2049780 w 2196244"/>
                <a:gd name="connsiteY2-354" fmla="*/ 1893952 h 2232248"/>
                <a:gd name="connsiteX3-355" fmla="*/ 1116124 w 2196244"/>
                <a:gd name="connsiteY3-356" fmla="*/ 2232248 h 2232248"/>
                <a:gd name="connsiteX4-357" fmla="*/ 0 w 2196244"/>
                <a:gd name="connsiteY4-358" fmla="*/ 2160240 h 2232248"/>
                <a:gd name="connsiteX5-359" fmla="*/ 180020 w 2196244"/>
                <a:gd name="connsiteY5-360" fmla="*/ 0 h 2232248"/>
                <a:gd name="connsiteX0-361" fmla="*/ 180020 w 2196244"/>
                <a:gd name="connsiteY0-362" fmla="*/ 0 h 2232248"/>
                <a:gd name="connsiteX1-363" fmla="*/ 2196244 w 2196244"/>
                <a:gd name="connsiteY1-364" fmla="*/ 36004 h 2232248"/>
                <a:gd name="connsiteX2-365" fmla="*/ 2049780 w 2196244"/>
                <a:gd name="connsiteY2-366" fmla="*/ 1893952 h 2232248"/>
                <a:gd name="connsiteX3-367" fmla="*/ 1116124 w 2196244"/>
                <a:gd name="connsiteY3-368" fmla="*/ 2232248 h 2232248"/>
                <a:gd name="connsiteX4-369" fmla="*/ 0 w 2196244"/>
                <a:gd name="connsiteY4-370" fmla="*/ 2160240 h 2232248"/>
                <a:gd name="connsiteX5-371" fmla="*/ 180020 w 2196244"/>
                <a:gd name="connsiteY5-372" fmla="*/ 0 h 2232248"/>
                <a:gd name="connsiteX0-373" fmla="*/ 180020 w 2196244"/>
                <a:gd name="connsiteY0-374" fmla="*/ 0 h 2232248"/>
                <a:gd name="connsiteX1-375" fmla="*/ 2196244 w 2196244"/>
                <a:gd name="connsiteY1-376" fmla="*/ 36004 h 2232248"/>
                <a:gd name="connsiteX2-377" fmla="*/ 2049780 w 2196244"/>
                <a:gd name="connsiteY2-378" fmla="*/ 1893952 h 2232248"/>
                <a:gd name="connsiteX3-379" fmla="*/ 1116124 w 2196244"/>
                <a:gd name="connsiteY3-380" fmla="*/ 2232248 h 2232248"/>
                <a:gd name="connsiteX4-381" fmla="*/ 0 w 2196244"/>
                <a:gd name="connsiteY4-382" fmla="*/ 2160240 h 2232248"/>
                <a:gd name="connsiteX5-383" fmla="*/ 180020 w 2196244"/>
                <a:gd name="connsiteY5-384" fmla="*/ 0 h 2232248"/>
                <a:gd name="connsiteX0-385" fmla="*/ 180020 w 2196244"/>
                <a:gd name="connsiteY0-386" fmla="*/ 0 h 2232248"/>
                <a:gd name="connsiteX1-387" fmla="*/ 2196244 w 2196244"/>
                <a:gd name="connsiteY1-388" fmla="*/ 36004 h 2232248"/>
                <a:gd name="connsiteX2-389" fmla="*/ 2049780 w 2196244"/>
                <a:gd name="connsiteY2-390" fmla="*/ 1893952 h 2232248"/>
                <a:gd name="connsiteX3-391" fmla="*/ 1116124 w 2196244"/>
                <a:gd name="connsiteY3-392" fmla="*/ 2232248 h 2232248"/>
                <a:gd name="connsiteX4-393" fmla="*/ 0 w 2196244"/>
                <a:gd name="connsiteY4-394" fmla="*/ 2160240 h 2232248"/>
                <a:gd name="connsiteX5-395" fmla="*/ 180020 w 2196244"/>
                <a:gd name="connsiteY5-396" fmla="*/ 0 h 2232248"/>
                <a:gd name="connsiteX0-397" fmla="*/ 180020 w 2196244"/>
                <a:gd name="connsiteY0-398" fmla="*/ 0 h 2302394"/>
                <a:gd name="connsiteX1-399" fmla="*/ 2196244 w 2196244"/>
                <a:gd name="connsiteY1-400" fmla="*/ 36004 h 2302394"/>
                <a:gd name="connsiteX2-401" fmla="*/ 2049780 w 2196244"/>
                <a:gd name="connsiteY2-402" fmla="*/ 1893952 h 2302394"/>
                <a:gd name="connsiteX3-403" fmla="*/ 1116124 w 2196244"/>
                <a:gd name="connsiteY3-404" fmla="*/ 2232248 h 2302394"/>
                <a:gd name="connsiteX4-405" fmla="*/ 0 w 2196244"/>
                <a:gd name="connsiteY4-406" fmla="*/ 2160240 h 2302394"/>
                <a:gd name="connsiteX5-407" fmla="*/ 180020 w 2196244"/>
                <a:gd name="connsiteY5-408" fmla="*/ 0 h 23023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96244" h="2302394">
                  <a:moveTo>
                    <a:pt x="180020" y="0"/>
                  </a:moveTo>
                  <a:cubicBezTo>
                    <a:pt x="857309" y="70607"/>
                    <a:pt x="1482827" y="69527"/>
                    <a:pt x="2196244" y="36004"/>
                  </a:cubicBezTo>
                  <a:cubicBezTo>
                    <a:pt x="2181324" y="633028"/>
                    <a:pt x="2129347" y="1853427"/>
                    <a:pt x="2049780" y="1893952"/>
                  </a:cubicBezTo>
                  <a:cubicBezTo>
                    <a:pt x="1651000" y="2031112"/>
                    <a:pt x="1551293" y="2137976"/>
                    <a:pt x="1116124" y="2232248"/>
                  </a:cubicBezTo>
                  <a:cubicBezTo>
                    <a:pt x="697811" y="2302394"/>
                    <a:pt x="386738" y="2168927"/>
                    <a:pt x="0" y="2160240"/>
                  </a:cubicBezTo>
                  <a:cubicBezTo>
                    <a:pt x="112494" y="1412821"/>
                    <a:pt x="149009" y="847792"/>
                    <a:pt x="180020" y="0"/>
                  </a:cubicBezTo>
                  <a:close/>
                </a:path>
              </a:pathLst>
            </a:custGeom>
            <a:noFill/>
            <a:ln w="50800">
              <a:solidFill>
                <a:srgbClr val="EC6063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자유형 87"/>
            <p:cNvSpPr/>
            <p:nvPr/>
          </p:nvSpPr>
          <p:spPr bwMode="auto">
            <a:xfrm>
              <a:off x="7125561" y="3509244"/>
              <a:ext cx="1179896" cy="736570"/>
            </a:xfrm>
            <a:custGeom>
              <a:avLst/>
              <a:gdLst>
                <a:gd name="connsiteX0" fmla="*/ 0 w 1104900"/>
                <a:gd name="connsiteY0" fmla="*/ 655320 h 655320"/>
                <a:gd name="connsiteX1" fmla="*/ 807720 w 1104900"/>
                <a:gd name="connsiteY1" fmla="*/ 0 h 655320"/>
                <a:gd name="connsiteX2" fmla="*/ 1104900 w 1104900"/>
                <a:gd name="connsiteY2" fmla="*/ 274320 h 655320"/>
                <a:gd name="connsiteX3" fmla="*/ 0 w 1104900"/>
                <a:gd name="connsiteY3" fmla="*/ 655320 h 655320"/>
                <a:gd name="connsiteX0-1" fmla="*/ 0 w 1104900"/>
                <a:gd name="connsiteY0-2" fmla="*/ 655320 h 716248"/>
                <a:gd name="connsiteX1-3" fmla="*/ 807720 w 1104900"/>
                <a:gd name="connsiteY1-4" fmla="*/ 0 h 716248"/>
                <a:gd name="connsiteX2-5" fmla="*/ 1104900 w 1104900"/>
                <a:gd name="connsiteY2-6" fmla="*/ 274320 h 716248"/>
                <a:gd name="connsiteX3-7" fmla="*/ 0 w 1104900"/>
                <a:gd name="connsiteY3-8" fmla="*/ 655320 h 716248"/>
                <a:gd name="connsiteX0-9" fmla="*/ 0 w 1104900"/>
                <a:gd name="connsiteY0-10" fmla="*/ 655320 h 716248"/>
                <a:gd name="connsiteX1-11" fmla="*/ 807720 w 1104900"/>
                <a:gd name="connsiteY1-12" fmla="*/ 0 h 716248"/>
                <a:gd name="connsiteX2-13" fmla="*/ 1104900 w 1104900"/>
                <a:gd name="connsiteY2-14" fmla="*/ 274320 h 716248"/>
                <a:gd name="connsiteX3-15" fmla="*/ 0 w 1104900"/>
                <a:gd name="connsiteY3-16" fmla="*/ 655320 h 716248"/>
                <a:gd name="connsiteX0-17" fmla="*/ 0 w 1104900"/>
                <a:gd name="connsiteY0-18" fmla="*/ 655320 h 716248"/>
                <a:gd name="connsiteX1-19" fmla="*/ 807720 w 1104900"/>
                <a:gd name="connsiteY1-20" fmla="*/ 0 h 716248"/>
                <a:gd name="connsiteX2-21" fmla="*/ 1104900 w 1104900"/>
                <a:gd name="connsiteY2-22" fmla="*/ 274320 h 716248"/>
                <a:gd name="connsiteX3-23" fmla="*/ 0 w 1104900"/>
                <a:gd name="connsiteY3-24" fmla="*/ 655320 h 716248"/>
                <a:gd name="connsiteX0-25" fmla="*/ 0 w 1104900"/>
                <a:gd name="connsiteY0-26" fmla="*/ 655320 h 655320"/>
                <a:gd name="connsiteX1-27" fmla="*/ 807720 w 1104900"/>
                <a:gd name="connsiteY1-28" fmla="*/ 0 h 655320"/>
                <a:gd name="connsiteX2-29" fmla="*/ 1104900 w 1104900"/>
                <a:gd name="connsiteY2-30" fmla="*/ 274320 h 655320"/>
                <a:gd name="connsiteX3-31" fmla="*/ 0 w 1104900"/>
                <a:gd name="connsiteY3-32" fmla="*/ 655320 h 655320"/>
                <a:gd name="connsiteX0-33" fmla="*/ 0 w 1104900"/>
                <a:gd name="connsiteY0-34" fmla="*/ 655320 h 655320"/>
                <a:gd name="connsiteX1-35" fmla="*/ 807720 w 1104900"/>
                <a:gd name="connsiteY1-36" fmla="*/ 0 h 655320"/>
                <a:gd name="connsiteX2-37" fmla="*/ 1104900 w 1104900"/>
                <a:gd name="connsiteY2-38" fmla="*/ 274320 h 655320"/>
                <a:gd name="connsiteX3-39" fmla="*/ 0 w 1104900"/>
                <a:gd name="connsiteY3-40" fmla="*/ 655320 h 655320"/>
                <a:gd name="connsiteX0-41" fmla="*/ 0 w 1104900"/>
                <a:gd name="connsiteY0-42" fmla="*/ 655320 h 655320"/>
                <a:gd name="connsiteX1-43" fmla="*/ 807720 w 1104900"/>
                <a:gd name="connsiteY1-44" fmla="*/ 0 h 655320"/>
                <a:gd name="connsiteX2-45" fmla="*/ 1104900 w 1104900"/>
                <a:gd name="connsiteY2-46" fmla="*/ 274320 h 655320"/>
                <a:gd name="connsiteX3-47" fmla="*/ 0 w 1104900"/>
                <a:gd name="connsiteY3-48" fmla="*/ 655320 h 655320"/>
                <a:gd name="connsiteX0-49" fmla="*/ 0 w 1104900"/>
                <a:gd name="connsiteY0-50" fmla="*/ 655320 h 655320"/>
                <a:gd name="connsiteX1-51" fmla="*/ 807720 w 1104900"/>
                <a:gd name="connsiteY1-52" fmla="*/ 0 h 655320"/>
                <a:gd name="connsiteX2-53" fmla="*/ 1104900 w 1104900"/>
                <a:gd name="connsiteY2-54" fmla="*/ 274320 h 655320"/>
                <a:gd name="connsiteX3-55" fmla="*/ 0 w 1104900"/>
                <a:gd name="connsiteY3-56" fmla="*/ 655320 h 655320"/>
                <a:gd name="connsiteX0-57" fmla="*/ 0 w 1104900"/>
                <a:gd name="connsiteY0-58" fmla="*/ 655320 h 655320"/>
                <a:gd name="connsiteX1-59" fmla="*/ 807720 w 1104900"/>
                <a:gd name="connsiteY1-60" fmla="*/ 0 h 655320"/>
                <a:gd name="connsiteX2-61" fmla="*/ 1104900 w 1104900"/>
                <a:gd name="connsiteY2-62" fmla="*/ 274320 h 655320"/>
                <a:gd name="connsiteX3-63" fmla="*/ 0 w 1104900"/>
                <a:gd name="connsiteY3-64" fmla="*/ 655320 h 655320"/>
                <a:gd name="connsiteX0-65" fmla="*/ 0 w 1104900"/>
                <a:gd name="connsiteY0-66" fmla="*/ 655320 h 655320"/>
                <a:gd name="connsiteX1-67" fmla="*/ 807720 w 1104900"/>
                <a:gd name="connsiteY1-68" fmla="*/ 0 h 655320"/>
                <a:gd name="connsiteX2-69" fmla="*/ 1104900 w 1104900"/>
                <a:gd name="connsiteY2-70" fmla="*/ 274320 h 655320"/>
                <a:gd name="connsiteX3-71" fmla="*/ 0 w 1104900"/>
                <a:gd name="connsiteY3-72" fmla="*/ 655320 h 655320"/>
                <a:gd name="connsiteX0-73" fmla="*/ 0 w 1124187"/>
                <a:gd name="connsiteY0-74" fmla="*/ 684497 h 684497"/>
                <a:gd name="connsiteX1-75" fmla="*/ 827007 w 1124187"/>
                <a:gd name="connsiteY1-76" fmla="*/ 0 h 684497"/>
                <a:gd name="connsiteX2-77" fmla="*/ 1124187 w 1124187"/>
                <a:gd name="connsiteY2-78" fmla="*/ 274320 h 684497"/>
                <a:gd name="connsiteX3-79" fmla="*/ 0 w 1124187"/>
                <a:gd name="connsiteY3-80" fmla="*/ 684497 h 684497"/>
                <a:gd name="connsiteX0-81" fmla="*/ 0 w 1124187"/>
                <a:gd name="connsiteY0-82" fmla="*/ 684497 h 684497"/>
                <a:gd name="connsiteX1-83" fmla="*/ 827007 w 1124187"/>
                <a:gd name="connsiteY1-84" fmla="*/ 0 h 684497"/>
                <a:gd name="connsiteX2-85" fmla="*/ 1124187 w 1124187"/>
                <a:gd name="connsiteY2-86" fmla="*/ 274320 h 684497"/>
                <a:gd name="connsiteX3-87" fmla="*/ 0 w 1124187"/>
                <a:gd name="connsiteY3-88" fmla="*/ 684497 h 684497"/>
                <a:gd name="connsiteX0-89" fmla="*/ 0 w 1124187"/>
                <a:gd name="connsiteY0-90" fmla="*/ 684497 h 684497"/>
                <a:gd name="connsiteX1-91" fmla="*/ 827007 w 1124187"/>
                <a:gd name="connsiteY1-92" fmla="*/ 0 h 684497"/>
                <a:gd name="connsiteX2-93" fmla="*/ 1124187 w 1124187"/>
                <a:gd name="connsiteY2-94" fmla="*/ 274320 h 684497"/>
                <a:gd name="connsiteX3-95" fmla="*/ 0 w 1124187"/>
                <a:gd name="connsiteY3-96" fmla="*/ 684497 h 684497"/>
                <a:gd name="connsiteX0-97" fmla="*/ 0 w 1124187"/>
                <a:gd name="connsiteY0-98" fmla="*/ 684497 h 684497"/>
                <a:gd name="connsiteX1-99" fmla="*/ 827007 w 1124187"/>
                <a:gd name="connsiteY1-100" fmla="*/ 0 h 684497"/>
                <a:gd name="connsiteX2-101" fmla="*/ 1124187 w 1124187"/>
                <a:gd name="connsiteY2-102" fmla="*/ 274320 h 684497"/>
                <a:gd name="connsiteX3-103" fmla="*/ 0 w 1124187"/>
                <a:gd name="connsiteY3-104" fmla="*/ 684497 h 684497"/>
                <a:gd name="connsiteX0-105" fmla="*/ 0 w 1125193"/>
                <a:gd name="connsiteY0-106" fmla="*/ 684497 h 684497"/>
                <a:gd name="connsiteX1-107" fmla="*/ 827007 w 1125193"/>
                <a:gd name="connsiteY1-108" fmla="*/ 0 h 684497"/>
                <a:gd name="connsiteX2-109" fmla="*/ 1125193 w 1125193"/>
                <a:gd name="connsiteY2-110" fmla="*/ 302186 h 684497"/>
                <a:gd name="connsiteX3-111" fmla="*/ 0 w 1125193"/>
                <a:gd name="connsiteY3-112" fmla="*/ 684497 h 684497"/>
                <a:gd name="connsiteX0-113" fmla="*/ 0 w 1109869"/>
                <a:gd name="connsiteY0-114" fmla="*/ 684497 h 684497"/>
                <a:gd name="connsiteX1-115" fmla="*/ 827007 w 1109869"/>
                <a:gd name="connsiteY1-116" fmla="*/ 0 h 684497"/>
                <a:gd name="connsiteX2-117" fmla="*/ 1109869 w 1109869"/>
                <a:gd name="connsiteY2-118" fmla="*/ 293334 h 684497"/>
                <a:gd name="connsiteX3-119" fmla="*/ 0 w 1109869"/>
                <a:gd name="connsiteY3-120" fmla="*/ 684497 h 684497"/>
                <a:gd name="connsiteX0-121" fmla="*/ 0 w 1111718"/>
                <a:gd name="connsiteY0-122" fmla="*/ 684497 h 684497"/>
                <a:gd name="connsiteX1-123" fmla="*/ 827007 w 1111718"/>
                <a:gd name="connsiteY1-124" fmla="*/ 0 h 684497"/>
                <a:gd name="connsiteX2-125" fmla="*/ 1111718 w 1111718"/>
                <a:gd name="connsiteY2-126" fmla="*/ 287291 h 684497"/>
                <a:gd name="connsiteX3-127" fmla="*/ 0 w 1111718"/>
                <a:gd name="connsiteY3-128" fmla="*/ 684497 h 684497"/>
                <a:gd name="connsiteX0-129" fmla="*/ 0 w 1113567"/>
                <a:gd name="connsiteY0-130" fmla="*/ 684497 h 684497"/>
                <a:gd name="connsiteX1-131" fmla="*/ 827007 w 1113567"/>
                <a:gd name="connsiteY1-132" fmla="*/ 0 h 684497"/>
                <a:gd name="connsiteX2-133" fmla="*/ 1113567 w 1113567"/>
                <a:gd name="connsiteY2-134" fmla="*/ 272819 h 684497"/>
                <a:gd name="connsiteX3-135" fmla="*/ 0 w 1113567"/>
                <a:gd name="connsiteY3-136" fmla="*/ 684497 h 684497"/>
                <a:gd name="connsiteX0-137" fmla="*/ 0 w 1118278"/>
                <a:gd name="connsiteY0-138" fmla="*/ 684497 h 684497"/>
                <a:gd name="connsiteX1-139" fmla="*/ 827007 w 1118278"/>
                <a:gd name="connsiteY1-140" fmla="*/ 0 h 684497"/>
                <a:gd name="connsiteX2-141" fmla="*/ 1118278 w 1118278"/>
                <a:gd name="connsiteY2-142" fmla="*/ 292399 h 684497"/>
                <a:gd name="connsiteX3-143" fmla="*/ 0 w 1118278"/>
                <a:gd name="connsiteY3-144" fmla="*/ 684497 h 684497"/>
                <a:gd name="connsiteX0-145" fmla="*/ 0 w 1117265"/>
                <a:gd name="connsiteY0-146" fmla="*/ 684497 h 684497"/>
                <a:gd name="connsiteX1-147" fmla="*/ 827007 w 1117265"/>
                <a:gd name="connsiteY1-148" fmla="*/ 0 h 684497"/>
                <a:gd name="connsiteX2-149" fmla="*/ 1117265 w 1117265"/>
                <a:gd name="connsiteY2-150" fmla="*/ 283547 h 684497"/>
                <a:gd name="connsiteX3-151" fmla="*/ 0 w 1117265"/>
                <a:gd name="connsiteY3-152" fmla="*/ 684497 h 684497"/>
                <a:gd name="connsiteX0-153" fmla="*/ 0 w 1117265"/>
                <a:gd name="connsiteY0-154" fmla="*/ 684497 h 684497"/>
                <a:gd name="connsiteX1-155" fmla="*/ 827007 w 1117265"/>
                <a:gd name="connsiteY1-156" fmla="*/ 0 h 684497"/>
                <a:gd name="connsiteX2-157" fmla="*/ 1117265 w 1117265"/>
                <a:gd name="connsiteY2-158" fmla="*/ 283547 h 684497"/>
                <a:gd name="connsiteX3-159" fmla="*/ 0 w 1117265"/>
                <a:gd name="connsiteY3-160" fmla="*/ 684497 h 684497"/>
                <a:gd name="connsiteX0-161" fmla="*/ 0 w 1117265"/>
                <a:gd name="connsiteY0-162" fmla="*/ 684497 h 684497"/>
                <a:gd name="connsiteX1-163" fmla="*/ 827007 w 1117265"/>
                <a:gd name="connsiteY1-164" fmla="*/ 0 h 684497"/>
                <a:gd name="connsiteX2-165" fmla="*/ 1117265 w 1117265"/>
                <a:gd name="connsiteY2-166" fmla="*/ 283547 h 684497"/>
                <a:gd name="connsiteX3-167" fmla="*/ 0 w 1117265"/>
                <a:gd name="connsiteY3-168" fmla="*/ 684497 h 684497"/>
                <a:gd name="connsiteX0-169" fmla="*/ 0 w 1117265"/>
                <a:gd name="connsiteY0-170" fmla="*/ 684497 h 684497"/>
                <a:gd name="connsiteX1-171" fmla="*/ 827007 w 1117265"/>
                <a:gd name="connsiteY1-172" fmla="*/ 0 h 684497"/>
                <a:gd name="connsiteX2-173" fmla="*/ 1117265 w 1117265"/>
                <a:gd name="connsiteY2-174" fmla="*/ 283547 h 684497"/>
                <a:gd name="connsiteX3-175" fmla="*/ 0 w 1117265"/>
                <a:gd name="connsiteY3-176" fmla="*/ 684497 h 684497"/>
                <a:gd name="connsiteX0-177" fmla="*/ 0 w 1117265"/>
                <a:gd name="connsiteY0-178" fmla="*/ 684497 h 684497"/>
                <a:gd name="connsiteX1-179" fmla="*/ 827007 w 1117265"/>
                <a:gd name="connsiteY1-180" fmla="*/ 0 h 684497"/>
                <a:gd name="connsiteX2-181" fmla="*/ 1117265 w 1117265"/>
                <a:gd name="connsiteY2-182" fmla="*/ 283547 h 684497"/>
                <a:gd name="connsiteX3-183" fmla="*/ 0 w 1117265"/>
                <a:gd name="connsiteY3-184" fmla="*/ 684497 h 684497"/>
                <a:gd name="connsiteX0-185" fmla="*/ 0 w 1117265"/>
                <a:gd name="connsiteY0-186" fmla="*/ 684497 h 684497"/>
                <a:gd name="connsiteX1-187" fmla="*/ 827007 w 1117265"/>
                <a:gd name="connsiteY1-188" fmla="*/ 0 h 684497"/>
                <a:gd name="connsiteX2-189" fmla="*/ 1117265 w 1117265"/>
                <a:gd name="connsiteY2-190" fmla="*/ 283547 h 684497"/>
                <a:gd name="connsiteX3-191" fmla="*/ 0 w 1117265"/>
                <a:gd name="connsiteY3-192" fmla="*/ 684497 h 684497"/>
                <a:gd name="connsiteX0-193" fmla="*/ 0 w 1117265"/>
                <a:gd name="connsiteY0-194" fmla="*/ 684497 h 684497"/>
                <a:gd name="connsiteX1-195" fmla="*/ 827007 w 1117265"/>
                <a:gd name="connsiteY1-196" fmla="*/ 0 h 684497"/>
                <a:gd name="connsiteX2-197" fmla="*/ 1117265 w 1117265"/>
                <a:gd name="connsiteY2-198" fmla="*/ 283547 h 684497"/>
                <a:gd name="connsiteX3-199" fmla="*/ 0 w 1117265"/>
                <a:gd name="connsiteY3-200" fmla="*/ 684497 h 684497"/>
                <a:gd name="connsiteX0-201" fmla="*/ 0 w 1117265"/>
                <a:gd name="connsiteY0-202" fmla="*/ 684497 h 684497"/>
                <a:gd name="connsiteX1-203" fmla="*/ 827007 w 1117265"/>
                <a:gd name="connsiteY1-204" fmla="*/ 0 h 684497"/>
                <a:gd name="connsiteX2-205" fmla="*/ 1117265 w 1117265"/>
                <a:gd name="connsiteY2-206" fmla="*/ 283547 h 684497"/>
                <a:gd name="connsiteX3-207" fmla="*/ 0 w 1117265"/>
                <a:gd name="connsiteY3-208" fmla="*/ 684497 h 684497"/>
                <a:gd name="connsiteX0-209" fmla="*/ 0 w 1117265"/>
                <a:gd name="connsiteY0-210" fmla="*/ 684497 h 684497"/>
                <a:gd name="connsiteX1-211" fmla="*/ 827007 w 1117265"/>
                <a:gd name="connsiteY1-212" fmla="*/ 0 h 684497"/>
                <a:gd name="connsiteX2-213" fmla="*/ 1117265 w 1117265"/>
                <a:gd name="connsiteY2-214" fmla="*/ 283547 h 684497"/>
                <a:gd name="connsiteX3-215" fmla="*/ 0 w 1117265"/>
                <a:gd name="connsiteY3-216" fmla="*/ 684497 h 684497"/>
                <a:gd name="connsiteX0-217" fmla="*/ 0 w 1117265"/>
                <a:gd name="connsiteY0-218" fmla="*/ 684497 h 684497"/>
                <a:gd name="connsiteX1-219" fmla="*/ 827007 w 1117265"/>
                <a:gd name="connsiteY1-220" fmla="*/ 0 h 684497"/>
                <a:gd name="connsiteX2-221" fmla="*/ 1117265 w 1117265"/>
                <a:gd name="connsiteY2-222" fmla="*/ 283547 h 684497"/>
                <a:gd name="connsiteX3-223" fmla="*/ 0 w 1117265"/>
                <a:gd name="connsiteY3-224" fmla="*/ 684497 h 684497"/>
                <a:gd name="connsiteX0-225" fmla="*/ 0 w 1117265"/>
                <a:gd name="connsiteY0-226" fmla="*/ 684497 h 684497"/>
                <a:gd name="connsiteX1-227" fmla="*/ 827007 w 1117265"/>
                <a:gd name="connsiteY1-228" fmla="*/ 0 h 684497"/>
                <a:gd name="connsiteX2-229" fmla="*/ 1117265 w 1117265"/>
                <a:gd name="connsiteY2-230" fmla="*/ 283547 h 684497"/>
                <a:gd name="connsiteX3-231" fmla="*/ 0 w 1117265"/>
                <a:gd name="connsiteY3-232" fmla="*/ 684497 h 684497"/>
                <a:gd name="connsiteX0-233" fmla="*/ 0 w 1117265"/>
                <a:gd name="connsiteY0-234" fmla="*/ 684497 h 684497"/>
                <a:gd name="connsiteX1-235" fmla="*/ 827007 w 1117265"/>
                <a:gd name="connsiteY1-236" fmla="*/ 0 h 684497"/>
                <a:gd name="connsiteX2-237" fmla="*/ 1117265 w 1117265"/>
                <a:gd name="connsiteY2-238" fmla="*/ 283547 h 684497"/>
                <a:gd name="connsiteX3-239" fmla="*/ 0 w 1117265"/>
                <a:gd name="connsiteY3-240" fmla="*/ 684497 h 684497"/>
                <a:gd name="connsiteX0-241" fmla="*/ 0 w 1117265"/>
                <a:gd name="connsiteY0-242" fmla="*/ 684497 h 684497"/>
                <a:gd name="connsiteX1-243" fmla="*/ 827007 w 1117265"/>
                <a:gd name="connsiteY1-244" fmla="*/ 0 h 684497"/>
                <a:gd name="connsiteX2-245" fmla="*/ 1117265 w 1117265"/>
                <a:gd name="connsiteY2-246" fmla="*/ 283547 h 684497"/>
                <a:gd name="connsiteX3-247" fmla="*/ 0 w 1117265"/>
                <a:gd name="connsiteY3-248" fmla="*/ 684497 h 6844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17265" h="684497">
                  <a:moveTo>
                    <a:pt x="0" y="684497"/>
                  </a:moveTo>
                  <a:cubicBezTo>
                    <a:pt x="281310" y="578055"/>
                    <a:pt x="563915" y="445084"/>
                    <a:pt x="827007" y="0"/>
                  </a:cubicBezTo>
                  <a:cubicBezTo>
                    <a:pt x="830800" y="112603"/>
                    <a:pt x="947335" y="344380"/>
                    <a:pt x="1117265" y="283547"/>
                  </a:cubicBezTo>
                  <a:cubicBezTo>
                    <a:pt x="779033" y="454015"/>
                    <a:pt x="330704" y="612949"/>
                    <a:pt x="0" y="684497"/>
                  </a:cubicBezTo>
                  <a:close/>
                </a:path>
              </a:pathLst>
            </a:custGeom>
            <a:noFill/>
            <a:ln w="50800">
              <a:solidFill>
                <a:srgbClr val="EC6063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자유형 200"/>
            <p:cNvSpPr/>
            <p:nvPr/>
          </p:nvSpPr>
          <p:spPr bwMode="auto">
            <a:xfrm>
              <a:off x="5947975" y="1493494"/>
              <a:ext cx="2509877" cy="503361"/>
            </a:xfrm>
            <a:custGeom>
              <a:avLst/>
              <a:gdLst>
                <a:gd name="connsiteX0" fmla="*/ 0 w 2226733"/>
                <a:gd name="connsiteY0" fmla="*/ 0 h 465666"/>
                <a:gd name="connsiteX1" fmla="*/ 2226733 w 2226733"/>
                <a:gd name="connsiteY1" fmla="*/ 67733 h 465666"/>
                <a:gd name="connsiteX2" fmla="*/ 2192867 w 2226733"/>
                <a:gd name="connsiteY2" fmla="*/ 465666 h 465666"/>
                <a:gd name="connsiteX3" fmla="*/ 16933 w 2226733"/>
                <a:gd name="connsiteY3" fmla="*/ 381000 h 465666"/>
                <a:gd name="connsiteX4" fmla="*/ 0 w 2226733"/>
                <a:gd name="connsiteY4" fmla="*/ 0 h 465666"/>
                <a:gd name="connsiteX0-1" fmla="*/ 0 w 2226733"/>
                <a:gd name="connsiteY0-2" fmla="*/ 0 h 465666"/>
                <a:gd name="connsiteX1-3" fmla="*/ 2226733 w 2226733"/>
                <a:gd name="connsiteY1-4" fmla="*/ 67733 h 465666"/>
                <a:gd name="connsiteX2-5" fmla="*/ 2192867 w 2226733"/>
                <a:gd name="connsiteY2-6" fmla="*/ 465666 h 465666"/>
                <a:gd name="connsiteX3-7" fmla="*/ 16933 w 2226733"/>
                <a:gd name="connsiteY3-8" fmla="*/ 381000 h 465666"/>
                <a:gd name="connsiteX4-9" fmla="*/ 0 w 2226733"/>
                <a:gd name="connsiteY4-10" fmla="*/ 0 h 465666"/>
                <a:gd name="connsiteX0-11" fmla="*/ 0 w 2207084"/>
                <a:gd name="connsiteY0-12" fmla="*/ 0 h 465666"/>
                <a:gd name="connsiteX1-13" fmla="*/ 2207084 w 2207084"/>
                <a:gd name="connsiteY1-14" fmla="*/ 33453 h 465666"/>
                <a:gd name="connsiteX2-15" fmla="*/ 2192867 w 2207084"/>
                <a:gd name="connsiteY2-16" fmla="*/ 465666 h 465666"/>
                <a:gd name="connsiteX3-17" fmla="*/ 16933 w 2207084"/>
                <a:gd name="connsiteY3-18" fmla="*/ 381000 h 465666"/>
                <a:gd name="connsiteX4-19" fmla="*/ 0 w 2207084"/>
                <a:gd name="connsiteY4-20" fmla="*/ 0 h 465666"/>
                <a:gd name="connsiteX0-21" fmla="*/ 0 w 2196244"/>
                <a:gd name="connsiteY0-22" fmla="*/ 0 h 468217"/>
                <a:gd name="connsiteX1-23" fmla="*/ 2196244 w 2196244"/>
                <a:gd name="connsiteY1-24" fmla="*/ 36004 h 468217"/>
                <a:gd name="connsiteX2-25" fmla="*/ 2182027 w 2196244"/>
                <a:gd name="connsiteY2-26" fmla="*/ 468217 h 468217"/>
                <a:gd name="connsiteX3-27" fmla="*/ 6093 w 2196244"/>
                <a:gd name="connsiteY3-28" fmla="*/ 383551 h 468217"/>
                <a:gd name="connsiteX4-29" fmla="*/ 0 w 2196244"/>
                <a:gd name="connsiteY4-30" fmla="*/ 0 h 468217"/>
                <a:gd name="connsiteX0-31" fmla="*/ 0 w 2196244"/>
                <a:gd name="connsiteY0-32" fmla="*/ 0 h 468217"/>
                <a:gd name="connsiteX1-33" fmla="*/ 2196244 w 2196244"/>
                <a:gd name="connsiteY1-34" fmla="*/ 36004 h 468217"/>
                <a:gd name="connsiteX2-35" fmla="*/ 2182027 w 2196244"/>
                <a:gd name="connsiteY2-36" fmla="*/ 468217 h 468217"/>
                <a:gd name="connsiteX3-37" fmla="*/ 6093 w 2196244"/>
                <a:gd name="connsiteY3-38" fmla="*/ 383551 h 468217"/>
                <a:gd name="connsiteX4-39" fmla="*/ 0 w 2196244"/>
                <a:gd name="connsiteY4-40" fmla="*/ 0 h 468217"/>
                <a:gd name="connsiteX0-41" fmla="*/ 29911 w 2190151"/>
                <a:gd name="connsiteY0-42" fmla="*/ 0 h 468216"/>
                <a:gd name="connsiteX1-43" fmla="*/ 2190151 w 2190151"/>
                <a:gd name="connsiteY1-44" fmla="*/ 36003 h 468216"/>
                <a:gd name="connsiteX2-45" fmla="*/ 2175934 w 2190151"/>
                <a:gd name="connsiteY2-46" fmla="*/ 468216 h 468216"/>
                <a:gd name="connsiteX3-47" fmla="*/ 0 w 2190151"/>
                <a:gd name="connsiteY3-48" fmla="*/ 383550 h 468216"/>
                <a:gd name="connsiteX4-49" fmla="*/ 29911 w 2190151"/>
                <a:gd name="connsiteY4-50" fmla="*/ 0 h 468216"/>
                <a:gd name="connsiteX0-51" fmla="*/ 0 w 2160240"/>
                <a:gd name="connsiteY0-52" fmla="*/ 0 h 468216"/>
                <a:gd name="connsiteX1-53" fmla="*/ 2160240 w 2160240"/>
                <a:gd name="connsiteY1-54" fmla="*/ 36003 h 468216"/>
                <a:gd name="connsiteX2-55" fmla="*/ 2146023 w 2160240"/>
                <a:gd name="connsiteY2-56" fmla="*/ 468216 h 468216"/>
                <a:gd name="connsiteX3-57" fmla="*/ 0 w 2160240"/>
                <a:gd name="connsiteY3-58" fmla="*/ 360039 h 468216"/>
                <a:gd name="connsiteX4-59" fmla="*/ 0 w 2160240"/>
                <a:gd name="connsiteY4-60" fmla="*/ 0 h 468216"/>
                <a:gd name="connsiteX0-61" fmla="*/ 21444 w 2181684"/>
                <a:gd name="connsiteY0-62" fmla="*/ 0 h 468216"/>
                <a:gd name="connsiteX1-63" fmla="*/ 2181684 w 2181684"/>
                <a:gd name="connsiteY1-64" fmla="*/ 36003 h 468216"/>
                <a:gd name="connsiteX2-65" fmla="*/ 2167467 w 2181684"/>
                <a:gd name="connsiteY2-66" fmla="*/ 468216 h 468216"/>
                <a:gd name="connsiteX3-67" fmla="*/ 0 w 2181684"/>
                <a:gd name="connsiteY3-68" fmla="*/ 378258 h 468216"/>
                <a:gd name="connsiteX4-69" fmla="*/ 21444 w 2181684"/>
                <a:gd name="connsiteY4-70" fmla="*/ 0 h 468216"/>
                <a:gd name="connsiteX0-71" fmla="*/ 15094 w 2181684"/>
                <a:gd name="connsiteY0-72" fmla="*/ 0 h 468216"/>
                <a:gd name="connsiteX1-73" fmla="*/ 2181684 w 2181684"/>
                <a:gd name="connsiteY1-74" fmla="*/ 36003 h 468216"/>
                <a:gd name="connsiteX2-75" fmla="*/ 2167467 w 2181684"/>
                <a:gd name="connsiteY2-76" fmla="*/ 468216 h 468216"/>
                <a:gd name="connsiteX3-77" fmla="*/ 0 w 2181684"/>
                <a:gd name="connsiteY3-78" fmla="*/ 378258 h 468216"/>
                <a:gd name="connsiteX4-79" fmla="*/ 15094 w 2181684"/>
                <a:gd name="connsiteY4-80" fmla="*/ 0 h 468216"/>
                <a:gd name="connsiteX0-81" fmla="*/ 15094 w 2181684"/>
                <a:gd name="connsiteY0-82" fmla="*/ 0 h 492391"/>
                <a:gd name="connsiteX1-83" fmla="*/ 2181684 w 2181684"/>
                <a:gd name="connsiteY1-84" fmla="*/ 36003 h 492391"/>
                <a:gd name="connsiteX2-85" fmla="*/ 2167467 w 2181684"/>
                <a:gd name="connsiteY2-86" fmla="*/ 468216 h 492391"/>
                <a:gd name="connsiteX3-87" fmla="*/ 0 w 2181684"/>
                <a:gd name="connsiteY3-88" fmla="*/ 378258 h 492391"/>
                <a:gd name="connsiteX4-89" fmla="*/ 15094 w 2181684"/>
                <a:gd name="connsiteY4-90" fmla="*/ 0 h 492391"/>
                <a:gd name="connsiteX0-91" fmla="*/ 15094 w 2181684"/>
                <a:gd name="connsiteY0-92" fmla="*/ 0 h 492391"/>
                <a:gd name="connsiteX1-93" fmla="*/ 2181684 w 2181684"/>
                <a:gd name="connsiteY1-94" fmla="*/ 36003 h 492391"/>
                <a:gd name="connsiteX2-95" fmla="*/ 2167467 w 2181684"/>
                <a:gd name="connsiteY2-96" fmla="*/ 468216 h 492391"/>
                <a:gd name="connsiteX3-97" fmla="*/ 0 w 2181684"/>
                <a:gd name="connsiteY3-98" fmla="*/ 378258 h 492391"/>
                <a:gd name="connsiteX4-99" fmla="*/ 15094 w 2181684"/>
                <a:gd name="connsiteY4-100" fmla="*/ 0 h 492391"/>
                <a:gd name="connsiteX0-101" fmla="*/ 15094 w 2181684"/>
                <a:gd name="connsiteY0-102" fmla="*/ 0 h 456222"/>
                <a:gd name="connsiteX1-103" fmla="*/ 2181684 w 2181684"/>
                <a:gd name="connsiteY1-104" fmla="*/ 36003 h 456222"/>
                <a:gd name="connsiteX2-105" fmla="*/ 2145679 w 2181684"/>
                <a:gd name="connsiteY2-106" fmla="*/ 432047 h 456222"/>
                <a:gd name="connsiteX3-107" fmla="*/ 0 w 2181684"/>
                <a:gd name="connsiteY3-108" fmla="*/ 378258 h 456222"/>
                <a:gd name="connsiteX4-109" fmla="*/ 15094 w 2181684"/>
                <a:gd name="connsiteY4-110" fmla="*/ 0 h 456222"/>
                <a:gd name="connsiteX0-111" fmla="*/ 15094 w 2181684"/>
                <a:gd name="connsiteY0-112" fmla="*/ 0 h 462758"/>
                <a:gd name="connsiteX1-113" fmla="*/ 2181684 w 2181684"/>
                <a:gd name="connsiteY1-114" fmla="*/ 36003 h 462758"/>
                <a:gd name="connsiteX2-115" fmla="*/ 2171699 w 2181684"/>
                <a:gd name="connsiteY2-116" fmla="*/ 438583 h 462758"/>
                <a:gd name="connsiteX3-117" fmla="*/ 0 w 2181684"/>
                <a:gd name="connsiteY3-118" fmla="*/ 378258 h 462758"/>
                <a:gd name="connsiteX4-119" fmla="*/ 15094 w 2181684"/>
                <a:gd name="connsiteY4-120" fmla="*/ 0 h 462758"/>
                <a:gd name="connsiteX0-121" fmla="*/ 21443 w 2181684"/>
                <a:gd name="connsiteY0-122" fmla="*/ 0 h 498763"/>
                <a:gd name="connsiteX1-123" fmla="*/ 2181684 w 2181684"/>
                <a:gd name="connsiteY1-124" fmla="*/ 72008 h 498763"/>
                <a:gd name="connsiteX2-125" fmla="*/ 2171699 w 2181684"/>
                <a:gd name="connsiteY2-126" fmla="*/ 474588 h 498763"/>
                <a:gd name="connsiteX3-127" fmla="*/ 0 w 2181684"/>
                <a:gd name="connsiteY3-128" fmla="*/ 414263 h 498763"/>
                <a:gd name="connsiteX4-129" fmla="*/ 21443 w 2181684"/>
                <a:gd name="connsiteY4-130" fmla="*/ 0 h 498763"/>
                <a:gd name="connsiteX0-131" fmla="*/ 21443 w 2181683"/>
                <a:gd name="connsiteY0-132" fmla="*/ 0 h 498763"/>
                <a:gd name="connsiteX1-133" fmla="*/ 2181683 w 2181683"/>
                <a:gd name="connsiteY1-134" fmla="*/ 36005 h 498763"/>
                <a:gd name="connsiteX2-135" fmla="*/ 2171699 w 2181683"/>
                <a:gd name="connsiteY2-136" fmla="*/ 474588 h 498763"/>
                <a:gd name="connsiteX3-137" fmla="*/ 0 w 2181683"/>
                <a:gd name="connsiteY3-138" fmla="*/ 414263 h 498763"/>
                <a:gd name="connsiteX4-139" fmla="*/ 21443 w 2181683"/>
                <a:gd name="connsiteY4-140" fmla="*/ 0 h 498763"/>
                <a:gd name="connsiteX0-141" fmla="*/ 21443 w 2181683"/>
                <a:gd name="connsiteY0-142" fmla="*/ 0 h 466660"/>
                <a:gd name="connsiteX1-143" fmla="*/ 2181683 w 2181683"/>
                <a:gd name="connsiteY1-144" fmla="*/ 36005 h 466660"/>
                <a:gd name="connsiteX2-145" fmla="*/ 2145680 w 2181683"/>
                <a:gd name="connsiteY2-146" fmla="*/ 432049 h 466660"/>
                <a:gd name="connsiteX3-147" fmla="*/ 0 w 2181683"/>
                <a:gd name="connsiteY3-148" fmla="*/ 414263 h 466660"/>
                <a:gd name="connsiteX4-149" fmla="*/ 21443 w 2181683"/>
                <a:gd name="connsiteY4-150" fmla="*/ 0 h 466660"/>
                <a:gd name="connsiteX0-151" fmla="*/ 21443 w 2181683"/>
                <a:gd name="connsiteY0-152" fmla="*/ 0 h 441574"/>
                <a:gd name="connsiteX1-153" fmla="*/ 2181683 w 2181683"/>
                <a:gd name="connsiteY1-154" fmla="*/ 36005 h 441574"/>
                <a:gd name="connsiteX2-155" fmla="*/ 2161555 w 2181683"/>
                <a:gd name="connsiteY2-156" fmla="*/ 441574 h 441574"/>
                <a:gd name="connsiteX3-157" fmla="*/ 0 w 2181683"/>
                <a:gd name="connsiteY3-158" fmla="*/ 414263 h 441574"/>
                <a:gd name="connsiteX4-159" fmla="*/ 21443 w 2181683"/>
                <a:gd name="connsiteY4-160" fmla="*/ 0 h 441574"/>
                <a:gd name="connsiteX0-161" fmla="*/ 21443 w 2181683"/>
                <a:gd name="connsiteY0-162" fmla="*/ 0 h 441574"/>
                <a:gd name="connsiteX1-163" fmla="*/ 2181683 w 2181683"/>
                <a:gd name="connsiteY1-164" fmla="*/ 36005 h 441574"/>
                <a:gd name="connsiteX2-165" fmla="*/ 2171080 w 2181683"/>
                <a:gd name="connsiteY2-166" fmla="*/ 441574 h 441574"/>
                <a:gd name="connsiteX3-167" fmla="*/ 0 w 2181683"/>
                <a:gd name="connsiteY3-168" fmla="*/ 414263 h 441574"/>
                <a:gd name="connsiteX4-169" fmla="*/ 21443 w 2181683"/>
                <a:gd name="connsiteY4-170" fmla="*/ 0 h 441574"/>
                <a:gd name="connsiteX0-171" fmla="*/ 21443 w 2181683"/>
                <a:gd name="connsiteY0-172" fmla="*/ 0 h 471835"/>
                <a:gd name="connsiteX1-173" fmla="*/ 2181683 w 2181683"/>
                <a:gd name="connsiteY1-174" fmla="*/ 36005 h 471835"/>
                <a:gd name="connsiteX2-175" fmla="*/ 2171080 w 2181683"/>
                <a:gd name="connsiteY2-176" fmla="*/ 441574 h 471835"/>
                <a:gd name="connsiteX3-177" fmla="*/ 0 w 2181683"/>
                <a:gd name="connsiteY3-178" fmla="*/ 414263 h 471835"/>
                <a:gd name="connsiteX4-179" fmla="*/ 21443 w 2181683"/>
                <a:gd name="connsiteY4-180" fmla="*/ 0 h 471835"/>
                <a:gd name="connsiteX0-181" fmla="*/ 21443 w 2181683"/>
                <a:gd name="connsiteY0-182" fmla="*/ 0 h 471835"/>
                <a:gd name="connsiteX1-183" fmla="*/ 2181683 w 2181683"/>
                <a:gd name="connsiteY1-184" fmla="*/ 36005 h 471835"/>
                <a:gd name="connsiteX2-185" fmla="*/ 2171080 w 2181683"/>
                <a:gd name="connsiteY2-186" fmla="*/ 441574 h 471835"/>
                <a:gd name="connsiteX3-187" fmla="*/ 0 w 2181683"/>
                <a:gd name="connsiteY3-188" fmla="*/ 414263 h 471835"/>
                <a:gd name="connsiteX4-189" fmla="*/ 21443 w 2181683"/>
                <a:gd name="connsiteY4-190" fmla="*/ 0 h 471835"/>
                <a:gd name="connsiteX0-191" fmla="*/ 13233 w 2173473"/>
                <a:gd name="connsiteY0-192" fmla="*/ 0 h 471835"/>
                <a:gd name="connsiteX1-193" fmla="*/ 2173473 w 2173473"/>
                <a:gd name="connsiteY1-194" fmla="*/ 36005 h 471835"/>
                <a:gd name="connsiteX2-195" fmla="*/ 2162870 w 2173473"/>
                <a:gd name="connsiteY2-196" fmla="*/ 441574 h 471835"/>
                <a:gd name="connsiteX3-197" fmla="*/ 0 w 2173473"/>
                <a:gd name="connsiteY3-198" fmla="*/ 377428 h 471835"/>
                <a:gd name="connsiteX4-199" fmla="*/ 13233 w 2173473"/>
                <a:gd name="connsiteY4-200" fmla="*/ 0 h 471835"/>
                <a:gd name="connsiteX0-201" fmla="*/ 15627 w 2175867"/>
                <a:gd name="connsiteY0-202" fmla="*/ 0 h 441574"/>
                <a:gd name="connsiteX1-203" fmla="*/ 2175867 w 2175867"/>
                <a:gd name="connsiteY1-204" fmla="*/ 36005 h 441574"/>
                <a:gd name="connsiteX2-205" fmla="*/ 2165264 w 2175867"/>
                <a:gd name="connsiteY2-206" fmla="*/ 441574 h 441574"/>
                <a:gd name="connsiteX3-207" fmla="*/ 0 w 2175867"/>
                <a:gd name="connsiteY3-208" fmla="*/ 354372 h 441574"/>
                <a:gd name="connsiteX4-209" fmla="*/ 15627 w 2175867"/>
                <a:gd name="connsiteY4-210" fmla="*/ 0 h 441574"/>
                <a:gd name="connsiteX0-211" fmla="*/ 15627 w 2175867"/>
                <a:gd name="connsiteY0-212" fmla="*/ 0 h 454274"/>
                <a:gd name="connsiteX1-213" fmla="*/ 2175867 w 2175867"/>
                <a:gd name="connsiteY1-214" fmla="*/ 48705 h 454274"/>
                <a:gd name="connsiteX2-215" fmla="*/ 2165264 w 2175867"/>
                <a:gd name="connsiteY2-216" fmla="*/ 454274 h 454274"/>
                <a:gd name="connsiteX3-217" fmla="*/ 0 w 2175867"/>
                <a:gd name="connsiteY3-218" fmla="*/ 367072 h 454274"/>
                <a:gd name="connsiteX4-219" fmla="*/ 15627 w 2175867"/>
                <a:gd name="connsiteY4-220" fmla="*/ 0 h 454274"/>
                <a:gd name="connsiteX0-221" fmla="*/ 15627 w 2179042"/>
                <a:gd name="connsiteY0-222" fmla="*/ 0 h 454274"/>
                <a:gd name="connsiteX1-223" fmla="*/ 2179042 w 2179042"/>
                <a:gd name="connsiteY1-224" fmla="*/ 39180 h 454274"/>
                <a:gd name="connsiteX2-225" fmla="*/ 2165264 w 2179042"/>
                <a:gd name="connsiteY2-226" fmla="*/ 454274 h 454274"/>
                <a:gd name="connsiteX3-227" fmla="*/ 0 w 2179042"/>
                <a:gd name="connsiteY3-228" fmla="*/ 367072 h 454274"/>
                <a:gd name="connsiteX4-229" fmla="*/ 15627 w 2179042"/>
                <a:gd name="connsiteY4-230" fmla="*/ 0 h 454274"/>
                <a:gd name="connsiteX0-231" fmla="*/ 15627 w 2179042"/>
                <a:gd name="connsiteY0-232" fmla="*/ 0 h 397124"/>
                <a:gd name="connsiteX1-233" fmla="*/ 2179042 w 2179042"/>
                <a:gd name="connsiteY1-234" fmla="*/ 39180 h 397124"/>
                <a:gd name="connsiteX2-235" fmla="*/ 2174789 w 2179042"/>
                <a:gd name="connsiteY2-236" fmla="*/ 397124 h 397124"/>
                <a:gd name="connsiteX3-237" fmla="*/ 0 w 2179042"/>
                <a:gd name="connsiteY3-238" fmla="*/ 367072 h 397124"/>
                <a:gd name="connsiteX4-239" fmla="*/ 15627 w 2179042"/>
                <a:gd name="connsiteY4-240" fmla="*/ 0 h 397124"/>
                <a:gd name="connsiteX0-241" fmla="*/ 18802 w 2182217"/>
                <a:gd name="connsiteY0-242" fmla="*/ 0 h 397124"/>
                <a:gd name="connsiteX1-243" fmla="*/ 2182217 w 2182217"/>
                <a:gd name="connsiteY1-244" fmla="*/ 39180 h 397124"/>
                <a:gd name="connsiteX2-245" fmla="*/ 2177964 w 2182217"/>
                <a:gd name="connsiteY2-246" fmla="*/ 397124 h 397124"/>
                <a:gd name="connsiteX3-247" fmla="*/ 0 w 2182217"/>
                <a:gd name="connsiteY3-248" fmla="*/ 351197 h 397124"/>
                <a:gd name="connsiteX4-249" fmla="*/ 18802 w 2182217"/>
                <a:gd name="connsiteY4-250" fmla="*/ 0 h 397124"/>
                <a:gd name="connsiteX0-251" fmla="*/ 25152 w 2188567"/>
                <a:gd name="connsiteY0-252" fmla="*/ 0 h 397124"/>
                <a:gd name="connsiteX1-253" fmla="*/ 2188567 w 2188567"/>
                <a:gd name="connsiteY1-254" fmla="*/ 39180 h 397124"/>
                <a:gd name="connsiteX2-255" fmla="*/ 2184314 w 2188567"/>
                <a:gd name="connsiteY2-256" fmla="*/ 397124 h 397124"/>
                <a:gd name="connsiteX3-257" fmla="*/ 0 w 2188567"/>
                <a:gd name="connsiteY3-258" fmla="*/ 367072 h 397124"/>
                <a:gd name="connsiteX4-259" fmla="*/ 25152 w 2188567"/>
                <a:gd name="connsiteY4-260" fmla="*/ 0 h 397124"/>
                <a:gd name="connsiteX0-261" fmla="*/ 25152 w 2188567"/>
                <a:gd name="connsiteY0-262" fmla="*/ 0 h 381249"/>
                <a:gd name="connsiteX1-263" fmla="*/ 2188567 w 2188567"/>
                <a:gd name="connsiteY1-264" fmla="*/ 39180 h 381249"/>
                <a:gd name="connsiteX2-265" fmla="*/ 2181139 w 2188567"/>
                <a:gd name="connsiteY2-266" fmla="*/ 381249 h 381249"/>
                <a:gd name="connsiteX3-267" fmla="*/ 0 w 2188567"/>
                <a:gd name="connsiteY3-268" fmla="*/ 367072 h 381249"/>
                <a:gd name="connsiteX4-269" fmla="*/ 25152 w 2188567"/>
                <a:gd name="connsiteY4-270" fmla="*/ 0 h 381249"/>
                <a:gd name="connsiteX0-271" fmla="*/ 25152 w 2188567"/>
                <a:gd name="connsiteY0-272" fmla="*/ 0 h 411696"/>
                <a:gd name="connsiteX1-273" fmla="*/ 2188567 w 2188567"/>
                <a:gd name="connsiteY1-274" fmla="*/ 39180 h 411696"/>
                <a:gd name="connsiteX2-275" fmla="*/ 2181139 w 2188567"/>
                <a:gd name="connsiteY2-276" fmla="*/ 381249 h 411696"/>
                <a:gd name="connsiteX3-277" fmla="*/ 0 w 2188567"/>
                <a:gd name="connsiteY3-278" fmla="*/ 367072 h 411696"/>
                <a:gd name="connsiteX4-279" fmla="*/ 25152 w 2188567"/>
                <a:gd name="connsiteY4-280" fmla="*/ 0 h 411696"/>
                <a:gd name="connsiteX0-281" fmla="*/ 25152 w 2188567"/>
                <a:gd name="connsiteY0-282" fmla="*/ 0 h 436265"/>
                <a:gd name="connsiteX1-283" fmla="*/ 2188567 w 2188567"/>
                <a:gd name="connsiteY1-284" fmla="*/ 39180 h 436265"/>
                <a:gd name="connsiteX2-285" fmla="*/ 2181139 w 2188567"/>
                <a:gd name="connsiteY2-286" fmla="*/ 381249 h 436265"/>
                <a:gd name="connsiteX3-287" fmla="*/ 0 w 2188567"/>
                <a:gd name="connsiteY3-288" fmla="*/ 367072 h 436265"/>
                <a:gd name="connsiteX4-289" fmla="*/ 25152 w 2188567"/>
                <a:gd name="connsiteY4-290" fmla="*/ 0 h 436265"/>
                <a:gd name="connsiteX0-291" fmla="*/ 16942 w 2180357"/>
                <a:gd name="connsiteY0-292" fmla="*/ 0 h 436265"/>
                <a:gd name="connsiteX1-293" fmla="*/ 2180357 w 2180357"/>
                <a:gd name="connsiteY1-294" fmla="*/ 39180 h 436265"/>
                <a:gd name="connsiteX2-295" fmla="*/ 2172929 w 2180357"/>
                <a:gd name="connsiteY2-296" fmla="*/ 381249 h 436265"/>
                <a:gd name="connsiteX3-297" fmla="*/ 0 w 2180357"/>
                <a:gd name="connsiteY3-298" fmla="*/ 338745 h 436265"/>
                <a:gd name="connsiteX4-299" fmla="*/ 16942 w 2180357"/>
                <a:gd name="connsiteY4-300" fmla="*/ 0 h 436265"/>
                <a:gd name="connsiteX0-301" fmla="*/ 16942 w 2180357"/>
                <a:gd name="connsiteY0-302" fmla="*/ 0 h 436265"/>
                <a:gd name="connsiteX1-303" fmla="*/ 2180357 w 2180357"/>
                <a:gd name="connsiteY1-304" fmla="*/ 39180 h 436265"/>
                <a:gd name="connsiteX2-305" fmla="*/ 2172929 w 2180357"/>
                <a:gd name="connsiteY2-306" fmla="*/ 381249 h 436265"/>
                <a:gd name="connsiteX3-307" fmla="*/ 0 w 2180357"/>
                <a:gd name="connsiteY3-308" fmla="*/ 338745 h 436265"/>
                <a:gd name="connsiteX4-309" fmla="*/ 16942 w 2180357"/>
                <a:gd name="connsiteY4-310" fmla="*/ 0 h 4362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80357" h="436265">
                  <a:moveTo>
                    <a:pt x="16942" y="0"/>
                  </a:moveTo>
                  <a:cubicBezTo>
                    <a:pt x="639962" y="54762"/>
                    <a:pt x="1398909" y="66757"/>
                    <a:pt x="2180357" y="39180"/>
                  </a:cubicBezTo>
                  <a:cubicBezTo>
                    <a:pt x="2178939" y="158495"/>
                    <a:pt x="2174347" y="261934"/>
                    <a:pt x="2172929" y="381249"/>
                  </a:cubicBezTo>
                  <a:cubicBezTo>
                    <a:pt x="1395033" y="436265"/>
                    <a:pt x="414147" y="370198"/>
                    <a:pt x="0" y="338745"/>
                  </a:cubicBezTo>
                  <a:lnTo>
                    <a:pt x="16942" y="0"/>
                  </a:lnTo>
                  <a:close/>
                </a:path>
              </a:pathLst>
            </a:cu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자유형 124"/>
            <p:cNvSpPr/>
            <p:nvPr/>
          </p:nvSpPr>
          <p:spPr bwMode="auto">
            <a:xfrm>
              <a:off x="7144033" y="1248740"/>
              <a:ext cx="170866" cy="362511"/>
            </a:xfrm>
            <a:custGeom>
              <a:avLst/>
              <a:gdLst>
                <a:gd name="connsiteX0" fmla="*/ 127000 w 203200"/>
                <a:gd name="connsiteY0" fmla="*/ 0 h 279400"/>
                <a:gd name="connsiteX1" fmla="*/ 0 w 203200"/>
                <a:gd name="connsiteY1" fmla="*/ 279400 h 279400"/>
                <a:gd name="connsiteX2" fmla="*/ 203200 w 203200"/>
                <a:gd name="connsiteY2" fmla="*/ 6350 h 279400"/>
                <a:gd name="connsiteX3" fmla="*/ 127000 w 203200"/>
                <a:gd name="connsiteY3" fmla="*/ 0 h 279400"/>
                <a:gd name="connsiteX0-1" fmla="*/ 53950 w 130150"/>
                <a:gd name="connsiteY0-2" fmla="*/ 0 h 226132"/>
                <a:gd name="connsiteX1-3" fmla="*/ 0 w 130150"/>
                <a:gd name="connsiteY1-4" fmla="*/ 226132 h 226132"/>
                <a:gd name="connsiteX2-5" fmla="*/ 130150 w 130150"/>
                <a:gd name="connsiteY2-6" fmla="*/ 6350 h 226132"/>
                <a:gd name="connsiteX3-7" fmla="*/ 53950 w 130150"/>
                <a:gd name="connsiteY3-8" fmla="*/ 0 h 226132"/>
                <a:gd name="connsiteX0-9" fmla="*/ 53950 w 130150"/>
                <a:gd name="connsiteY0-10" fmla="*/ 0 h 226132"/>
                <a:gd name="connsiteX1-11" fmla="*/ 0 w 130150"/>
                <a:gd name="connsiteY1-12" fmla="*/ 226132 h 226132"/>
                <a:gd name="connsiteX2-13" fmla="*/ 130150 w 130150"/>
                <a:gd name="connsiteY2-14" fmla="*/ 6350 h 226132"/>
                <a:gd name="connsiteX3-15" fmla="*/ 53950 w 130150"/>
                <a:gd name="connsiteY3-16" fmla="*/ 0 h 226132"/>
                <a:gd name="connsiteX0-17" fmla="*/ 53950 w 130150"/>
                <a:gd name="connsiteY0-18" fmla="*/ 0 h 226132"/>
                <a:gd name="connsiteX1-19" fmla="*/ 0 w 130150"/>
                <a:gd name="connsiteY1-20" fmla="*/ 226132 h 226132"/>
                <a:gd name="connsiteX2-21" fmla="*/ 130150 w 130150"/>
                <a:gd name="connsiteY2-22" fmla="*/ 6350 h 226132"/>
                <a:gd name="connsiteX3-23" fmla="*/ 53950 w 130150"/>
                <a:gd name="connsiteY3-24" fmla="*/ 0 h 226132"/>
                <a:gd name="connsiteX0-25" fmla="*/ 53950 w 130150"/>
                <a:gd name="connsiteY0-26" fmla="*/ 0 h 226132"/>
                <a:gd name="connsiteX1-27" fmla="*/ 0 w 130150"/>
                <a:gd name="connsiteY1-28" fmla="*/ 226132 h 226132"/>
                <a:gd name="connsiteX2-29" fmla="*/ 130150 w 130150"/>
                <a:gd name="connsiteY2-30" fmla="*/ 6350 h 226132"/>
                <a:gd name="connsiteX3-31" fmla="*/ 53950 w 130150"/>
                <a:gd name="connsiteY3-32" fmla="*/ 0 h 226132"/>
                <a:gd name="connsiteX0-33" fmla="*/ 53950 w 130150"/>
                <a:gd name="connsiteY0-34" fmla="*/ 0 h 226132"/>
                <a:gd name="connsiteX1-35" fmla="*/ 0 w 130150"/>
                <a:gd name="connsiteY1-36" fmla="*/ 226132 h 226132"/>
                <a:gd name="connsiteX2-37" fmla="*/ 130150 w 130150"/>
                <a:gd name="connsiteY2-38" fmla="*/ 6350 h 226132"/>
                <a:gd name="connsiteX3-39" fmla="*/ 53950 w 130150"/>
                <a:gd name="connsiteY3-40" fmla="*/ 0 h 226132"/>
                <a:gd name="connsiteX0-41" fmla="*/ 53950 w 130150"/>
                <a:gd name="connsiteY0-42" fmla="*/ 0 h 226132"/>
                <a:gd name="connsiteX1-43" fmla="*/ 0 w 130150"/>
                <a:gd name="connsiteY1-44" fmla="*/ 226132 h 226132"/>
                <a:gd name="connsiteX2-45" fmla="*/ 130150 w 130150"/>
                <a:gd name="connsiteY2-46" fmla="*/ 6350 h 226132"/>
                <a:gd name="connsiteX3-47" fmla="*/ 53950 w 130150"/>
                <a:gd name="connsiteY3-48" fmla="*/ 0 h 226132"/>
                <a:gd name="connsiteX0-49" fmla="*/ 53950 w 130150"/>
                <a:gd name="connsiteY0-50" fmla="*/ 0 h 226132"/>
                <a:gd name="connsiteX1-51" fmla="*/ 0 w 130150"/>
                <a:gd name="connsiteY1-52" fmla="*/ 226132 h 226132"/>
                <a:gd name="connsiteX2-53" fmla="*/ 130150 w 130150"/>
                <a:gd name="connsiteY2-54" fmla="*/ 6350 h 226132"/>
                <a:gd name="connsiteX3-55" fmla="*/ 53950 w 130150"/>
                <a:gd name="connsiteY3-56" fmla="*/ 0 h 226132"/>
                <a:gd name="connsiteX0-57" fmla="*/ 53950 w 108012"/>
                <a:gd name="connsiteY0-58" fmla="*/ 0 h 226132"/>
                <a:gd name="connsiteX1-59" fmla="*/ 0 w 108012"/>
                <a:gd name="connsiteY1-60" fmla="*/ 226132 h 226132"/>
                <a:gd name="connsiteX2-61" fmla="*/ 108012 w 108012"/>
                <a:gd name="connsiteY2-62" fmla="*/ 0 h 226132"/>
                <a:gd name="connsiteX3-63" fmla="*/ 53950 w 108012"/>
                <a:gd name="connsiteY3-64" fmla="*/ 0 h 226132"/>
                <a:gd name="connsiteX0-65" fmla="*/ 53950 w 108012"/>
                <a:gd name="connsiteY0-66" fmla="*/ 0 h 226132"/>
                <a:gd name="connsiteX1-67" fmla="*/ 0 w 108012"/>
                <a:gd name="connsiteY1-68" fmla="*/ 226132 h 226132"/>
                <a:gd name="connsiteX2-69" fmla="*/ 108012 w 108012"/>
                <a:gd name="connsiteY2-70" fmla="*/ 0 h 226132"/>
                <a:gd name="connsiteX3-71" fmla="*/ 53950 w 108012"/>
                <a:gd name="connsiteY3-72" fmla="*/ 0 h 226132"/>
                <a:gd name="connsiteX0-73" fmla="*/ 72008 w 108012"/>
                <a:gd name="connsiteY0-74" fmla="*/ 0 h 226132"/>
                <a:gd name="connsiteX1-75" fmla="*/ 0 w 108012"/>
                <a:gd name="connsiteY1-76" fmla="*/ 226132 h 226132"/>
                <a:gd name="connsiteX2-77" fmla="*/ 108012 w 108012"/>
                <a:gd name="connsiteY2-78" fmla="*/ 0 h 226132"/>
                <a:gd name="connsiteX3-79" fmla="*/ 72008 w 108012"/>
                <a:gd name="connsiteY3-80" fmla="*/ 0 h 226132"/>
                <a:gd name="connsiteX0-81" fmla="*/ 72008 w 108012"/>
                <a:gd name="connsiteY0-82" fmla="*/ 0 h 226132"/>
                <a:gd name="connsiteX1-83" fmla="*/ 0 w 108012"/>
                <a:gd name="connsiteY1-84" fmla="*/ 226132 h 226132"/>
                <a:gd name="connsiteX2-85" fmla="*/ 108012 w 108012"/>
                <a:gd name="connsiteY2-86" fmla="*/ 0 h 226132"/>
                <a:gd name="connsiteX3-87" fmla="*/ 72008 w 108012"/>
                <a:gd name="connsiteY3-88" fmla="*/ 0 h 226132"/>
                <a:gd name="connsiteX0-89" fmla="*/ 72008 w 108012"/>
                <a:gd name="connsiteY0-90" fmla="*/ 0 h 226132"/>
                <a:gd name="connsiteX1-91" fmla="*/ 0 w 108012"/>
                <a:gd name="connsiteY1-92" fmla="*/ 226132 h 226132"/>
                <a:gd name="connsiteX2-93" fmla="*/ 108012 w 108012"/>
                <a:gd name="connsiteY2-94" fmla="*/ 0 h 226132"/>
                <a:gd name="connsiteX3-95" fmla="*/ 72008 w 108012"/>
                <a:gd name="connsiteY3-96" fmla="*/ 0 h 226132"/>
                <a:gd name="connsiteX0-97" fmla="*/ 72008 w 108012"/>
                <a:gd name="connsiteY0-98" fmla="*/ 0 h 226132"/>
                <a:gd name="connsiteX1-99" fmla="*/ 0 w 108012"/>
                <a:gd name="connsiteY1-100" fmla="*/ 226132 h 226132"/>
                <a:gd name="connsiteX2-101" fmla="*/ 108012 w 108012"/>
                <a:gd name="connsiteY2-102" fmla="*/ 0 h 226132"/>
                <a:gd name="connsiteX3-103" fmla="*/ 72008 w 108012"/>
                <a:gd name="connsiteY3-104" fmla="*/ 0 h 226132"/>
                <a:gd name="connsiteX0-105" fmla="*/ 65881 w 108012"/>
                <a:gd name="connsiteY0-106" fmla="*/ 0 h 229667"/>
                <a:gd name="connsiteX1-107" fmla="*/ 0 w 108012"/>
                <a:gd name="connsiteY1-108" fmla="*/ 229667 h 229667"/>
                <a:gd name="connsiteX2-109" fmla="*/ 108012 w 108012"/>
                <a:gd name="connsiteY2-110" fmla="*/ 3535 h 229667"/>
                <a:gd name="connsiteX3-111" fmla="*/ 65881 w 108012"/>
                <a:gd name="connsiteY3-112" fmla="*/ 0 h 229667"/>
                <a:gd name="connsiteX0-113" fmla="*/ 65881 w 108012"/>
                <a:gd name="connsiteY0-114" fmla="*/ 0 h 229667"/>
                <a:gd name="connsiteX1-115" fmla="*/ 0 w 108012"/>
                <a:gd name="connsiteY1-116" fmla="*/ 229667 h 229667"/>
                <a:gd name="connsiteX2-117" fmla="*/ 108012 w 108012"/>
                <a:gd name="connsiteY2-118" fmla="*/ 3535 h 229667"/>
                <a:gd name="connsiteX3-119" fmla="*/ 65881 w 108012"/>
                <a:gd name="connsiteY3-120" fmla="*/ 0 h 229667"/>
                <a:gd name="connsiteX0-121" fmla="*/ 65881 w 108012"/>
                <a:gd name="connsiteY0-122" fmla="*/ 0 h 229667"/>
                <a:gd name="connsiteX1-123" fmla="*/ 0 w 108012"/>
                <a:gd name="connsiteY1-124" fmla="*/ 229667 h 229667"/>
                <a:gd name="connsiteX2-125" fmla="*/ 108012 w 108012"/>
                <a:gd name="connsiteY2-126" fmla="*/ 3535 h 229667"/>
                <a:gd name="connsiteX3-127" fmla="*/ 65881 w 108012"/>
                <a:gd name="connsiteY3-128" fmla="*/ 0 h 2296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012" h="229667">
                  <a:moveTo>
                    <a:pt x="65881" y="0"/>
                  </a:moveTo>
                  <a:cubicBezTo>
                    <a:pt x="13989" y="170218"/>
                    <a:pt x="14807" y="145050"/>
                    <a:pt x="0" y="229667"/>
                  </a:cubicBezTo>
                  <a:cubicBezTo>
                    <a:pt x="60212" y="160858"/>
                    <a:pt x="80727" y="78247"/>
                    <a:pt x="108012" y="3535"/>
                  </a:cubicBezTo>
                  <a:lnTo>
                    <a:pt x="65881" y="0"/>
                  </a:lnTo>
                  <a:close/>
                </a:path>
              </a:pathLst>
            </a:cu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타원 113"/>
            <p:cNvSpPr/>
            <p:nvPr/>
          </p:nvSpPr>
          <p:spPr bwMode="auto">
            <a:xfrm>
              <a:off x="7114017" y="886228"/>
              <a:ext cx="387911" cy="390221"/>
            </a:xfrm>
            <a:prstGeom prst="ellipse">
              <a:avLst/>
            </a:pr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ko-KR" altLang="en-US" sz="130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6799049" y="1611727"/>
              <a:ext cx="1165225" cy="2265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姿势正确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707839" y="2077717"/>
              <a:ext cx="2565991" cy="399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indent="0" algn="just">
                <a:lnSpc>
                  <a:spcPct val="150000"/>
                </a:lnSpc>
                <a:buFont typeface="Wingdings" panose="05000000000000000000" pitchFamily="2" charset="2"/>
                <a:buNone/>
              </a:pP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1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260" y="963930"/>
            <a:ext cx="3415665" cy="34188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72305" y="1873885"/>
            <a:ext cx="343090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按照要求，看书时，眼睛离书应保持在1尺的距离。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750" y="1174750"/>
            <a:ext cx="3700145" cy="299974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6914" y="583650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63352" y="116632"/>
            <a:ext cx="77724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正确与不正确的读写姿势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oup 3"/>
          <p:cNvGrpSpPr/>
          <p:nvPr/>
        </p:nvGrpSpPr>
        <p:grpSpPr bwMode="auto">
          <a:xfrm>
            <a:off x="335360" y="1124744"/>
            <a:ext cx="6552728" cy="3744416"/>
            <a:chOff x="0" y="0"/>
            <a:chExt cx="5232" cy="3072"/>
          </a:xfrm>
        </p:grpSpPr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0" y="0"/>
              <a:ext cx="5232" cy="3072"/>
              <a:chOff x="0" y="0"/>
              <a:chExt cx="5232" cy="3072"/>
            </a:xfrm>
          </p:grpSpPr>
          <p:pic>
            <p:nvPicPr>
              <p:cNvPr id="21" name="Picture 5" descr="16 拷贝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0" y="1440"/>
                <a:ext cx="2496" cy="16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6" descr="17 拷贝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784" y="1440"/>
                <a:ext cx="2448" cy="16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Picture 7" descr="13 拷贝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0" y="0"/>
                <a:ext cx="2496" cy="14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" name="Picture 8" descr="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784" y="0"/>
                <a:ext cx="2448" cy="14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96" y="2640"/>
              <a:ext cx="576" cy="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en-US" sz="3200" b="1">
                  <a:solidFill>
                    <a:srgbClr val="00B050"/>
                  </a:solidFill>
                  <a:latin typeface="Arial Narrow" panose="020B0606020202030204" pitchFamily="34" charset="0"/>
                </a:rPr>
                <a:t>√</a:t>
              </a:r>
              <a:endParaRPr lang="zh-CN" altLang="en-US" sz="3200" b="1">
                <a:solidFill>
                  <a:srgbClr val="00B05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2928" y="2640"/>
              <a:ext cx="577" cy="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en-US" sz="3200" b="1">
                  <a:solidFill>
                    <a:srgbClr val="00B050"/>
                  </a:solidFill>
                  <a:latin typeface="Arial Narrow" panose="020B0606020202030204" pitchFamily="34" charset="0"/>
                </a:rPr>
                <a:t>√</a:t>
              </a:r>
              <a:endParaRPr lang="zh-CN" altLang="en-US" sz="3200" b="1">
                <a:solidFill>
                  <a:srgbClr val="00B05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96" y="1056"/>
              <a:ext cx="576" cy="3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×</a:t>
              </a:r>
              <a:endParaRPr lang="zh-CN" altLang="en-US" sz="3200" b="1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0" name="Text Box 12"/>
            <p:cNvSpPr txBox="1">
              <a:spLocks noChangeArrowheads="1"/>
            </p:cNvSpPr>
            <p:nvPr/>
          </p:nvSpPr>
          <p:spPr bwMode="auto">
            <a:xfrm>
              <a:off x="2928" y="1104"/>
              <a:ext cx="577" cy="3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×</a:t>
              </a:r>
              <a:endParaRPr lang="zh-CN" altLang="en-US" sz="3200" b="1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7536160" y="2780928"/>
            <a:ext cx="4032448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握笔姿势不对，看不到笔尖，会造成儿童的颈椎或腰椎的弯曲畸形。</a:t>
            </a:r>
            <a:endParaRPr lang="zh-CN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  <p:pic>
        <p:nvPicPr>
          <p:cNvPr id="8" name="Picture 2" descr="mmexport13929974782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7728" y="332656"/>
            <a:ext cx="4927600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mmexport13930699219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2070" y="0"/>
            <a:ext cx="1925320" cy="686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503712" y="4221088"/>
            <a:ext cx="8064896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握笔姿势仍不对，看不到笔尖，只会造成儿童的颈椎或腰椎的弯曲畸形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748" y="5090478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/>
              <a:t>保护眼睛方法（三）</a:t>
            </a:r>
            <a:endParaRPr lang="zh-CN" altLang="en-US" sz="3600"/>
          </a:p>
        </p:txBody>
      </p:sp>
      <p:pic>
        <p:nvPicPr>
          <p:cNvPr id="6" name="图片 5" descr="微信图片_20180603191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580" y="320675"/>
            <a:ext cx="5818505" cy="484187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642860" y="647065"/>
            <a:ext cx="3271520" cy="3108325"/>
            <a:chOff x="5707839" y="886228"/>
            <a:chExt cx="2789264" cy="3449636"/>
          </a:xfrm>
        </p:grpSpPr>
        <p:sp>
          <p:nvSpPr>
            <p:cNvPr id="8" name="자유형 88"/>
            <p:cNvSpPr/>
            <p:nvPr/>
          </p:nvSpPr>
          <p:spPr bwMode="auto">
            <a:xfrm>
              <a:off x="5707839" y="1410370"/>
              <a:ext cx="2789264" cy="2925494"/>
            </a:xfrm>
            <a:custGeom>
              <a:avLst/>
              <a:gdLst>
                <a:gd name="connsiteX0" fmla="*/ 22860 w 2194560"/>
                <a:gd name="connsiteY0" fmla="*/ 0 h 2377440"/>
                <a:gd name="connsiteX1" fmla="*/ 2194560 w 2194560"/>
                <a:gd name="connsiteY1" fmla="*/ 137160 h 2377440"/>
                <a:gd name="connsiteX2" fmla="*/ 2049780 w 2194560"/>
                <a:gd name="connsiteY2" fmla="*/ 1965960 h 2377440"/>
                <a:gd name="connsiteX3" fmla="*/ 853440 w 2194560"/>
                <a:gd name="connsiteY3" fmla="*/ 2377440 h 2377440"/>
                <a:gd name="connsiteX4" fmla="*/ 0 w 2194560"/>
                <a:gd name="connsiteY4" fmla="*/ 2316480 h 2377440"/>
                <a:gd name="connsiteX5" fmla="*/ 22860 w 2194560"/>
                <a:gd name="connsiteY5" fmla="*/ 0 h 2377440"/>
                <a:gd name="connsiteX0-1" fmla="*/ 22860 w 2203388"/>
                <a:gd name="connsiteY0-2" fmla="*/ 0 h 2377440"/>
                <a:gd name="connsiteX1-3" fmla="*/ 2194560 w 2203388"/>
                <a:gd name="connsiteY1-4" fmla="*/ 137160 h 2377440"/>
                <a:gd name="connsiteX2-5" fmla="*/ 2049780 w 2203388"/>
                <a:gd name="connsiteY2-6" fmla="*/ 1965960 h 2377440"/>
                <a:gd name="connsiteX3-7" fmla="*/ 853440 w 2203388"/>
                <a:gd name="connsiteY3-8" fmla="*/ 2377440 h 2377440"/>
                <a:gd name="connsiteX4-9" fmla="*/ 0 w 2203388"/>
                <a:gd name="connsiteY4-10" fmla="*/ 2316480 h 2377440"/>
                <a:gd name="connsiteX5-11" fmla="*/ 22860 w 2203388"/>
                <a:gd name="connsiteY5-12" fmla="*/ 0 h 2377440"/>
                <a:gd name="connsiteX0-13" fmla="*/ 22860 w 2203388"/>
                <a:gd name="connsiteY0-14" fmla="*/ 0 h 2377440"/>
                <a:gd name="connsiteX1-15" fmla="*/ 2194560 w 2203388"/>
                <a:gd name="connsiteY1-16" fmla="*/ 137160 h 2377440"/>
                <a:gd name="connsiteX2-17" fmla="*/ 2049780 w 2203388"/>
                <a:gd name="connsiteY2-18" fmla="*/ 1965960 h 2377440"/>
                <a:gd name="connsiteX3-19" fmla="*/ 853440 w 2203388"/>
                <a:gd name="connsiteY3-20" fmla="*/ 2377440 h 2377440"/>
                <a:gd name="connsiteX4-21" fmla="*/ 0 w 2203388"/>
                <a:gd name="connsiteY4-22" fmla="*/ 2316480 h 2377440"/>
                <a:gd name="connsiteX5-23" fmla="*/ 22860 w 2203388"/>
                <a:gd name="connsiteY5-24" fmla="*/ 0 h 2377440"/>
                <a:gd name="connsiteX0-25" fmla="*/ 22860 w 2203388"/>
                <a:gd name="connsiteY0-26" fmla="*/ 0 h 2377440"/>
                <a:gd name="connsiteX1-27" fmla="*/ 2194560 w 2203388"/>
                <a:gd name="connsiteY1-28" fmla="*/ 137160 h 2377440"/>
                <a:gd name="connsiteX2-29" fmla="*/ 2049780 w 2203388"/>
                <a:gd name="connsiteY2-30" fmla="*/ 1965960 h 2377440"/>
                <a:gd name="connsiteX3-31" fmla="*/ 853440 w 2203388"/>
                <a:gd name="connsiteY3-32" fmla="*/ 2377440 h 2377440"/>
                <a:gd name="connsiteX4-33" fmla="*/ 0 w 2203388"/>
                <a:gd name="connsiteY4-34" fmla="*/ 2316480 h 2377440"/>
                <a:gd name="connsiteX5-35" fmla="*/ 22860 w 2203388"/>
                <a:gd name="connsiteY5-36" fmla="*/ 0 h 2377440"/>
                <a:gd name="connsiteX0-37" fmla="*/ 22860 w 2203388"/>
                <a:gd name="connsiteY0-38" fmla="*/ 0 h 2377440"/>
                <a:gd name="connsiteX1-39" fmla="*/ 2194560 w 2203388"/>
                <a:gd name="connsiteY1-40" fmla="*/ 137160 h 2377440"/>
                <a:gd name="connsiteX2-41" fmla="*/ 2049780 w 2203388"/>
                <a:gd name="connsiteY2-42" fmla="*/ 1965960 h 2377440"/>
                <a:gd name="connsiteX3-43" fmla="*/ 853440 w 2203388"/>
                <a:gd name="connsiteY3-44" fmla="*/ 2377440 h 2377440"/>
                <a:gd name="connsiteX4-45" fmla="*/ 0 w 2203388"/>
                <a:gd name="connsiteY4-46" fmla="*/ 2232248 h 2377440"/>
                <a:gd name="connsiteX5-47" fmla="*/ 22860 w 2203388"/>
                <a:gd name="connsiteY5-48" fmla="*/ 0 h 2377440"/>
                <a:gd name="connsiteX0-49" fmla="*/ 22860 w 2203388"/>
                <a:gd name="connsiteY0-50" fmla="*/ 0 h 2377440"/>
                <a:gd name="connsiteX1-51" fmla="*/ 2194560 w 2203388"/>
                <a:gd name="connsiteY1-52" fmla="*/ 137160 h 2377440"/>
                <a:gd name="connsiteX2-53" fmla="*/ 2049780 w 2203388"/>
                <a:gd name="connsiteY2-54" fmla="*/ 1965960 h 2377440"/>
                <a:gd name="connsiteX3-55" fmla="*/ 853440 w 2203388"/>
                <a:gd name="connsiteY3-56" fmla="*/ 2377440 h 2377440"/>
                <a:gd name="connsiteX4-57" fmla="*/ 0 w 2203388"/>
                <a:gd name="connsiteY4-58" fmla="*/ 2232248 h 2377440"/>
                <a:gd name="connsiteX5-59" fmla="*/ 22860 w 2203388"/>
                <a:gd name="connsiteY5-60" fmla="*/ 0 h 2377440"/>
                <a:gd name="connsiteX0-61" fmla="*/ 22860 w 2203388"/>
                <a:gd name="connsiteY0-62" fmla="*/ 0 h 2377440"/>
                <a:gd name="connsiteX1-63" fmla="*/ 2194560 w 2203388"/>
                <a:gd name="connsiteY1-64" fmla="*/ 137160 h 2377440"/>
                <a:gd name="connsiteX2-65" fmla="*/ 2049780 w 2203388"/>
                <a:gd name="connsiteY2-66" fmla="*/ 1965960 h 2377440"/>
                <a:gd name="connsiteX3-67" fmla="*/ 853440 w 2203388"/>
                <a:gd name="connsiteY3-68" fmla="*/ 2377440 h 2377440"/>
                <a:gd name="connsiteX4-69" fmla="*/ 0 w 2203388"/>
                <a:gd name="connsiteY4-70" fmla="*/ 2232248 h 2377440"/>
                <a:gd name="connsiteX5-71" fmla="*/ 22860 w 2203388"/>
                <a:gd name="connsiteY5-72" fmla="*/ 0 h 2377440"/>
                <a:gd name="connsiteX0-73" fmla="*/ 22860 w 2194560"/>
                <a:gd name="connsiteY0-74" fmla="*/ 0 h 2377440"/>
                <a:gd name="connsiteX1-75" fmla="*/ 2194560 w 2194560"/>
                <a:gd name="connsiteY1-76" fmla="*/ 137160 h 2377440"/>
                <a:gd name="connsiteX2-77" fmla="*/ 2049780 w 2194560"/>
                <a:gd name="connsiteY2-78" fmla="*/ 1965960 h 2377440"/>
                <a:gd name="connsiteX3-79" fmla="*/ 853440 w 2194560"/>
                <a:gd name="connsiteY3-80" fmla="*/ 2377440 h 2377440"/>
                <a:gd name="connsiteX4-81" fmla="*/ 0 w 2194560"/>
                <a:gd name="connsiteY4-82" fmla="*/ 2232248 h 2377440"/>
                <a:gd name="connsiteX5-83" fmla="*/ 22860 w 2194560"/>
                <a:gd name="connsiteY5-84" fmla="*/ 0 h 2377440"/>
                <a:gd name="connsiteX0-85" fmla="*/ 22860 w 2201801"/>
                <a:gd name="connsiteY0-86" fmla="*/ 0 h 2377440"/>
                <a:gd name="connsiteX1-87" fmla="*/ 2194560 w 2201801"/>
                <a:gd name="connsiteY1-88" fmla="*/ 137160 h 2377440"/>
                <a:gd name="connsiteX2-89" fmla="*/ 2049780 w 2201801"/>
                <a:gd name="connsiteY2-90" fmla="*/ 1965960 h 2377440"/>
                <a:gd name="connsiteX3-91" fmla="*/ 853440 w 2201801"/>
                <a:gd name="connsiteY3-92" fmla="*/ 2377440 h 2377440"/>
                <a:gd name="connsiteX4-93" fmla="*/ 0 w 2201801"/>
                <a:gd name="connsiteY4-94" fmla="*/ 2232248 h 2377440"/>
                <a:gd name="connsiteX5-95" fmla="*/ 22860 w 2201801"/>
                <a:gd name="connsiteY5-96" fmla="*/ 0 h 2377440"/>
                <a:gd name="connsiteX0-97" fmla="*/ 22860 w 2201801"/>
                <a:gd name="connsiteY0-98" fmla="*/ 0 h 2340260"/>
                <a:gd name="connsiteX1-99" fmla="*/ 2194560 w 2201801"/>
                <a:gd name="connsiteY1-100" fmla="*/ 137160 h 2340260"/>
                <a:gd name="connsiteX2-101" fmla="*/ 2049780 w 2201801"/>
                <a:gd name="connsiteY2-102" fmla="*/ 1965960 h 2340260"/>
                <a:gd name="connsiteX3-103" fmla="*/ 1080120 w 2201801"/>
                <a:gd name="connsiteY3-104" fmla="*/ 2340260 h 2340260"/>
                <a:gd name="connsiteX4-105" fmla="*/ 0 w 2201801"/>
                <a:gd name="connsiteY4-106" fmla="*/ 2232248 h 2340260"/>
                <a:gd name="connsiteX5-107" fmla="*/ 22860 w 2201801"/>
                <a:gd name="connsiteY5-108" fmla="*/ 0 h 2340260"/>
                <a:gd name="connsiteX0-109" fmla="*/ 22860 w 2201801"/>
                <a:gd name="connsiteY0-110" fmla="*/ 0 h 2340260"/>
                <a:gd name="connsiteX1-111" fmla="*/ 2194560 w 2201801"/>
                <a:gd name="connsiteY1-112" fmla="*/ 137160 h 2340260"/>
                <a:gd name="connsiteX2-113" fmla="*/ 2049780 w 2201801"/>
                <a:gd name="connsiteY2-114" fmla="*/ 1965960 h 2340260"/>
                <a:gd name="connsiteX3-115" fmla="*/ 1080120 w 2201801"/>
                <a:gd name="connsiteY3-116" fmla="*/ 2340260 h 2340260"/>
                <a:gd name="connsiteX4-117" fmla="*/ 0 w 2201801"/>
                <a:gd name="connsiteY4-118" fmla="*/ 2232248 h 2340260"/>
                <a:gd name="connsiteX5-119" fmla="*/ 22860 w 2201801"/>
                <a:gd name="connsiteY5-120" fmla="*/ 0 h 2340260"/>
                <a:gd name="connsiteX0-121" fmla="*/ 22860 w 2201801"/>
                <a:gd name="connsiteY0-122" fmla="*/ 0 h 2316104"/>
                <a:gd name="connsiteX1-123" fmla="*/ 2194560 w 2201801"/>
                <a:gd name="connsiteY1-124" fmla="*/ 137160 h 2316104"/>
                <a:gd name="connsiteX2-125" fmla="*/ 2049780 w 2201801"/>
                <a:gd name="connsiteY2-126" fmla="*/ 1965960 h 2316104"/>
                <a:gd name="connsiteX3-127" fmla="*/ 1116124 w 2201801"/>
                <a:gd name="connsiteY3-128" fmla="*/ 2304256 h 2316104"/>
                <a:gd name="connsiteX4-129" fmla="*/ 0 w 2201801"/>
                <a:gd name="connsiteY4-130" fmla="*/ 2232248 h 2316104"/>
                <a:gd name="connsiteX5-131" fmla="*/ 22860 w 2201801"/>
                <a:gd name="connsiteY5-132" fmla="*/ 0 h 2316104"/>
                <a:gd name="connsiteX0-133" fmla="*/ 216024 w 2201801"/>
                <a:gd name="connsiteY0-134" fmla="*/ 0 h 2280100"/>
                <a:gd name="connsiteX1-135" fmla="*/ 2194560 w 2201801"/>
                <a:gd name="connsiteY1-136" fmla="*/ 101156 h 2280100"/>
                <a:gd name="connsiteX2-137" fmla="*/ 2049780 w 2201801"/>
                <a:gd name="connsiteY2-138" fmla="*/ 1929956 h 2280100"/>
                <a:gd name="connsiteX3-139" fmla="*/ 1116124 w 2201801"/>
                <a:gd name="connsiteY3-140" fmla="*/ 2268252 h 2280100"/>
                <a:gd name="connsiteX4-141" fmla="*/ 0 w 2201801"/>
                <a:gd name="connsiteY4-142" fmla="*/ 2196244 h 2280100"/>
                <a:gd name="connsiteX5-143" fmla="*/ 216024 w 2201801"/>
                <a:gd name="connsiteY5-144" fmla="*/ 0 h 2280100"/>
                <a:gd name="connsiteX0-145" fmla="*/ 72008 w 2201801"/>
                <a:gd name="connsiteY0-146" fmla="*/ 0 h 2280100"/>
                <a:gd name="connsiteX1-147" fmla="*/ 2194560 w 2201801"/>
                <a:gd name="connsiteY1-148" fmla="*/ 101156 h 2280100"/>
                <a:gd name="connsiteX2-149" fmla="*/ 2049780 w 2201801"/>
                <a:gd name="connsiteY2-150" fmla="*/ 1929956 h 2280100"/>
                <a:gd name="connsiteX3-151" fmla="*/ 1116124 w 2201801"/>
                <a:gd name="connsiteY3-152" fmla="*/ 2268252 h 2280100"/>
                <a:gd name="connsiteX4-153" fmla="*/ 0 w 2201801"/>
                <a:gd name="connsiteY4-154" fmla="*/ 2196244 h 2280100"/>
                <a:gd name="connsiteX5-155" fmla="*/ 72008 w 2201801"/>
                <a:gd name="connsiteY5-156" fmla="*/ 0 h 2280100"/>
                <a:gd name="connsiteX0-157" fmla="*/ 72008 w 2201801"/>
                <a:gd name="connsiteY0-158" fmla="*/ 0 h 2280100"/>
                <a:gd name="connsiteX1-159" fmla="*/ 2194560 w 2201801"/>
                <a:gd name="connsiteY1-160" fmla="*/ 101156 h 2280100"/>
                <a:gd name="connsiteX2-161" fmla="*/ 2049780 w 2201801"/>
                <a:gd name="connsiteY2-162" fmla="*/ 1929956 h 2280100"/>
                <a:gd name="connsiteX3-163" fmla="*/ 1116124 w 2201801"/>
                <a:gd name="connsiteY3-164" fmla="*/ 2268252 h 2280100"/>
                <a:gd name="connsiteX4-165" fmla="*/ 0 w 2201801"/>
                <a:gd name="connsiteY4-166" fmla="*/ 2196244 h 2280100"/>
                <a:gd name="connsiteX5-167" fmla="*/ 72008 w 2201801"/>
                <a:gd name="connsiteY5-168" fmla="*/ 0 h 2280100"/>
                <a:gd name="connsiteX0-169" fmla="*/ 72008 w 2201801"/>
                <a:gd name="connsiteY0-170" fmla="*/ 0 h 2280100"/>
                <a:gd name="connsiteX1-171" fmla="*/ 2194560 w 2201801"/>
                <a:gd name="connsiteY1-172" fmla="*/ 101156 h 2280100"/>
                <a:gd name="connsiteX2-173" fmla="*/ 2049780 w 2201801"/>
                <a:gd name="connsiteY2-174" fmla="*/ 1929956 h 2280100"/>
                <a:gd name="connsiteX3-175" fmla="*/ 1116124 w 2201801"/>
                <a:gd name="connsiteY3-176" fmla="*/ 2268252 h 2280100"/>
                <a:gd name="connsiteX4-177" fmla="*/ 0 w 2201801"/>
                <a:gd name="connsiteY4-178" fmla="*/ 2196244 h 2280100"/>
                <a:gd name="connsiteX5-179" fmla="*/ 72008 w 2201801"/>
                <a:gd name="connsiteY5-180" fmla="*/ 0 h 2280100"/>
                <a:gd name="connsiteX0-181" fmla="*/ 144016 w 2201801"/>
                <a:gd name="connsiteY0-182" fmla="*/ 0 h 2244096"/>
                <a:gd name="connsiteX1-183" fmla="*/ 2194560 w 2201801"/>
                <a:gd name="connsiteY1-184" fmla="*/ 65152 h 2244096"/>
                <a:gd name="connsiteX2-185" fmla="*/ 2049780 w 2201801"/>
                <a:gd name="connsiteY2-186" fmla="*/ 1893952 h 2244096"/>
                <a:gd name="connsiteX3-187" fmla="*/ 1116124 w 2201801"/>
                <a:gd name="connsiteY3-188" fmla="*/ 2232248 h 2244096"/>
                <a:gd name="connsiteX4-189" fmla="*/ 0 w 2201801"/>
                <a:gd name="connsiteY4-190" fmla="*/ 2160240 h 2244096"/>
                <a:gd name="connsiteX5-191" fmla="*/ 144016 w 2201801"/>
                <a:gd name="connsiteY5-192" fmla="*/ 0 h 2244096"/>
                <a:gd name="connsiteX0-193" fmla="*/ 144016 w 2201801"/>
                <a:gd name="connsiteY0-194" fmla="*/ 0 h 2244096"/>
                <a:gd name="connsiteX1-195" fmla="*/ 2194560 w 2201801"/>
                <a:gd name="connsiteY1-196" fmla="*/ 65152 h 2244096"/>
                <a:gd name="connsiteX2-197" fmla="*/ 2049780 w 2201801"/>
                <a:gd name="connsiteY2-198" fmla="*/ 1893952 h 2244096"/>
                <a:gd name="connsiteX3-199" fmla="*/ 1116124 w 2201801"/>
                <a:gd name="connsiteY3-200" fmla="*/ 2232248 h 2244096"/>
                <a:gd name="connsiteX4-201" fmla="*/ 0 w 2201801"/>
                <a:gd name="connsiteY4-202" fmla="*/ 2160240 h 2244096"/>
                <a:gd name="connsiteX5-203" fmla="*/ 144016 w 2201801"/>
                <a:gd name="connsiteY5-204" fmla="*/ 0 h 2244096"/>
                <a:gd name="connsiteX0-205" fmla="*/ 144016 w 2201801"/>
                <a:gd name="connsiteY0-206" fmla="*/ 0 h 2244096"/>
                <a:gd name="connsiteX1-207" fmla="*/ 2194560 w 2201801"/>
                <a:gd name="connsiteY1-208" fmla="*/ 65152 h 2244096"/>
                <a:gd name="connsiteX2-209" fmla="*/ 2049780 w 2201801"/>
                <a:gd name="connsiteY2-210" fmla="*/ 1893952 h 2244096"/>
                <a:gd name="connsiteX3-211" fmla="*/ 1116124 w 2201801"/>
                <a:gd name="connsiteY3-212" fmla="*/ 2232248 h 2244096"/>
                <a:gd name="connsiteX4-213" fmla="*/ 0 w 2201801"/>
                <a:gd name="connsiteY4-214" fmla="*/ 2160240 h 2244096"/>
                <a:gd name="connsiteX5-215" fmla="*/ 144016 w 2201801"/>
                <a:gd name="connsiteY5-216" fmla="*/ 0 h 2244096"/>
                <a:gd name="connsiteX0-217" fmla="*/ 144016 w 2201801"/>
                <a:gd name="connsiteY0-218" fmla="*/ 0 h 2244096"/>
                <a:gd name="connsiteX1-219" fmla="*/ 2194560 w 2201801"/>
                <a:gd name="connsiteY1-220" fmla="*/ 65152 h 2244096"/>
                <a:gd name="connsiteX2-221" fmla="*/ 2049780 w 2201801"/>
                <a:gd name="connsiteY2-222" fmla="*/ 1893952 h 2244096"/>
                <a:gd name="connsiteX3-223" fmla="*/ 1116124 w 2201801"/>
                <a:gd name="connsiteY3-224" fmla="*/ 2232248 h 2244096"/>
                <a:gd name="connsiteX4-225" fmla="*/ 0 w 2201801"/>
                <a:gd name="connsiteY4-226" fmla="*/ 2160240 h 2244096"/>
                <a:gd name="connsiteX5-227" fmla="*/ 144016 w 2201801"/>
                <a:gd name="connsiteY5-228" fmla="*/ 0 h 2244096"/>
                <a:gd name="connsiteX0-229" fmla="*/ 144016 w 2201801"/>
                <a:gd name="connsiteY0-230" fmla="*/ 0 h 2244096"/>
                <a:gd name="connsiteX1-231" fmla="*/ 2194560 w 2201801"/>
                <a:gd name="connsiteY1-232" fmla="*/ 65152 h 2244096"/>
                <a:gd name="connsiteX2-233" fmla="*/ 2049780 w 2201801"/>
                <a:gd name="connsiteY2-234" fmla="*/ 1893952 h 2244096"/>
                <a:gd name="connsiteX3-235" fmla="*/ 1116124 w 2201801"/>
                <a:gd name="connsiteY3-236" fmla="*/ 2232248 h 2244096"/>
                <a:gd name="connsiteX4-237" fmla="*/ 0 w 2201801"/>
                <a:gd name="connsiteY4-238" fmla="*/ 2160240 h 2244096"/>
                <a:gd name="connsiteX5-239" fmla="*/ 144016 w 2201801"/>
                <a:gd name="connsiteY5-240" fmla="*/ 0 h 2244096"/>
                <a:gd name="connsiteX0-241" fmla="*/ 144016 w 2201801"/>
                <a:gd name="connsiteY0-242" fmla="*/ 0 h 2244096"/>
                <a:gd name="connsiteX1-243" fmla="*/ 2194560 w 2201801"/>
                <a:gd name="connsiteY1-244" fmla="*/ 65152 h 2244096"/>
                <a:gd name="connsiteX2-245" fmla="*/ 2049780 w 2201801"/>
                <a:gd name="connsiteY2-246" fmla="*/ 1893952 h 2244096"/>
                <a:gd name="connsiteX3-247" fmla="*/ 1116124 w 2201801"/>
                <a:gd name="connsiteY3-248" fmla="*/ 2232248 h 2244096"/>
                <a:gd name="connsiteX4-249" fmla="*/ 0 w 2201801"/>
                <a:gd name="connsiteY4-250" fmla="*/ 2160240 h 2244096"/>
                <a:gd name="connsiteX5-251" fmla="*/ 144016 w 2201801"/>
                <a:gd name="connsiteY5-252" fmla="*/ 0 h 2244096"/>
                <a:gd name="connsiteX0-253" fmla="*/ 144016 w 2201801"/>
                <a:gd name="connsiteY0-254" fmla="*/ 0 h 2244096"/>
                <a:gd name="connsiteX1-255" fmla="*/ 2194560 w 2201801"/>
                <a:gd name="connsiteY1-256" fmla="*/ 65152 h 2244096"/>
                <a:gd name="connsiteX2-257" fmla="*/ 2049780 w 2201801"/>
                <a:gd name="connsiteY2-258" fmla="*/ 1893952 h 2244096"/>
                <a:gd name="connsiteX3-259" fmla="*/ 1116124 w 2201801"/>
                <a:gd name="connsiteY3-260" fmla="*/ 2232248 h 2244096"/>
                <a:gd name="connsiteX4-261" fmla="*/ 0 w 2201801"/>
                <a:gd name="connsiteY4-262" fmla="*/ 2160240 h 2244096"/>
                <a:gd name="connsiteX5-263" fmla="*/ 144016 w 2201801"/>
                <a:gd name="connsiteY5-264" fmla="*/ 0 h 2244096"/>
                <a:gd name="connsiteX0-265" fmla="*/ 144016 w 2201801"/>
                <a:gd name="connsiteY0-266" fmla="*/ 0 h 2232248"/>
                <a:gd name="connsiteX1-267" fmla="*/ 2194560 w 2201801"/>
                <a:gd name="connsiteY1-268" fmla="*/ 65152 h 2232248"/>
                <a:gd name="connsiteX2-269" fmla="*/ 2049780 w 2201801"/>
                <a:gd name="connsiteY2-270" fmla="*/ 1893952 h 2232248"/>
                <a:gd name="connsiteX3-271" fmla="*/ 1116124 w 2201801"/>
                <a:gd name="connsiteY3-272" fmla="*/ 2232248 h 2232248"/>
                <a:gd name="connsiteX4-273" fmla="*/ 0 w 2201801"/>
                <a:gd name="connsiteY4-274" fmla="*/ 2160240 h 2232248"/>
                <a:gd name="connsiteX5-275" fmla="*/ 144016 w 2201801"/>
                <a:gd name="connsiteY5-276" fmla="*/ 0 h 2232248"/>
                <a:gd name="connsiteX0-277" fmla="*/ 144016 w 2201801"/>
                <a:gd name="connsiteY0-278" fmla="*/ 0 h 2232248"/>
                <a:gd name="connsiteX1-279" fmla="*/ 2194560 w 2201801"/>
                <a:gd name="connsiteY1-280" fmla="*/ 65152 h 2232248"/>
                <a:gd name="connsiteX2-281" fmla="*/ 2049780 w 2201801"/>
                <a:gd name="connsiteY2-282" fmla="*/ 1893952 h 2232248"/>
                <a:gd name="connsiteX3-283" fmla="*/ 1116124 w 2201801"/>
                <a:gd name="connsiteY3-284" fmla="*/ 2232248 h 2232248"/>
                <a:gd name="connsiteX4-285" fmla="*/ 0 w 2201801"/>
                <a:gd name="connsiteY4-286" fmla="*/ 2160240 h 2232248"/>
                <a:gd name="connsiteX5-287" fmla="*/ 144016 w 2201801"/>
                <a:gd name="connsiteY5-288" fmla="*/ 0 h 2232248"/>
                <a:gd name="connsiteX0-289" fmla="*/ 144016 w 2201801"/>
                <a:gd name="connsiteY0-290" fmla="*/ 0 h 2232248"/>
                <a:gd name="connsiteX1-291" fmla="*/ 2194560 w 2201801"/>
                <a:gd name="connsiteY1-292" fmla="*/ 65152 h 2232248"/>
                <a:gd name="connsiteX2-293" fmla="*/ 2049780 w 2201801"/>
                <a:gd name="connsiteY2-294" fmla="*/ 1893952 h 2232248"/>
                <a:gd name="connsiteX3-295" fmla="*/ 1116124 w 2201801"/>
                <a:gd name="connsiteY3-296" fmla="*/ 2232248 h 2232248"/>
                <a:gd name="connsiteX4-297" fmla="*/ 0 w 2201801"/>
                <a:gd name="connsiteY4-298" fmla="*/ 2160240 h 2232248"/>
                <a:gd name="connsiteX5-299" fmla="*/ 144016 w 2201801"/>
                <a:gd name="connsiteY5-300" fmla="*/ 0 h 2232248"/>
                <a:gd name="connsiteX0-301" fmla="*/ 180020 w 2201801"/>
                <a:gd name="connsiteY0-302" fmla="*/ 0 h 2232248"/>
                <a:gd name="connsiteX1-303" fmla="*/ 2194560 w 2201801"/>
                <a:gd name="connsiteY1-304" fmla="*/ 65152 h 2232248"/>
                <a:gd name="connsiteX2-305" fmla="*/ 2049780 w 2201801"/>
                <a:gd name="connsiteY2-306" fmla="*/ 1893952 h 2232248"/>
                <a:gd name="connsiteX3-307" fmla="*/ 1116124 w 2201801"/>
                <a:gd name="connsiteY3-308" fmla="*/ 2232248 h 2232248"/>
                <a:gd name="connsiteX4-309" fmla="*/ 0 w 2201801"/>
                <a:gd name="connsiteY4-310" fmla="*/ 2160240 h 2232248"/>
                <a:gd name="connsiteX5-311" fmla="*/ 180020 w 2201801"/>
                <a:gd name="connsiteY5-312" fmla="*/ 0 h 2232248"/>
                <a:gd name="connsiteX0-313" fmla="*/ 180020 w 2201801"/>
                <a:gd name="connsiteY0-314" fmla="*/ 0 h 2232248"/>
                <a:gd name="connsiteX1-315" fmla="*/ 2194560 w 2201801"/>
                <a:gd name="connsiteY1-316" fmla="*/ 65152 h 2232248"/>
                <a:gd name="connsiteX2-317" fmla="*/ 2049780 w 2201801"/>
                <a:gd name="connsiteY2-318" fmla="*/ 1893952 h 2232248"/>
                <a:gd name="connsiteX3-319" fmla="*/ 1116124 w 2201801"/>
                <a:gd name="connsiteY3-320" fmla="*/ 2232248 h 2232248"/>
                <a:gd name="connsiteX4-321" fmla="*/ 0 w 2201801"/>
                <a:gd name="connsiteY4-322" fmla="*/ 2160240 h 2232248"/>
                <a:gd name="connsiteX5-323" fmla="*/ 180020 w 2201801"/>
                <a:gd name="connsiteY5-324" fmla="*/ 0 h 2232248"/>
                <a:gd name="connsiteX0-325" fmla="*/ 180020 w 2201801"/>
                <a:gd name="connsiteY0-326" fmla="*/ 0 h 2232248"/>
                <a:gd name="connsiteX1-327" fmla="*/ 2196244 w 2201801"/>
                <a:gd name="connsiteY1-328" fmla="*/ 36004 h 2232248"/>
                <a:gd name="connsiteX2-329" fmla="*/ 2049780 w 2201801"/>
                <a:gd name="connsiteY2-330" fmla="*/ 1893952 h 2232248"/>
                <a:gd name="connsiteX3-331" fmla="*/ 1116124 w 2201801"/>
                <a:gd name="connsiteY3-332" fmla="*/ 2232248 h 2232248"/>
                <a:gd name="connsiteX4-333" fmla="*/ 0 w 2201801"/>
                <a:gd name="connsiteY4-334" fmla="*/ 2160240 h 2232248"/>
                <a:gd name="connsiteX5-335" fmla="*/ 180020 w 2201801"/>
                <a:gd name="connsiteY5-336" fmla="*/ 0 h 2232248"/>
                <a:gd name="connsiteX0-337" fmla="*/ 180020 w 2201801"/>
                <a:gd name="connsiteY0-338" fmla="*/ 0 h 2232248"/>
                <a:gd name="connsiteX1-339" fmla="*/ 2196244 w 2201801"/>
                <a:gd name="connsiteY1-340" fmla="*/ 36004 h 2232248"/>
                <a:gd name="connsiteX2-341" fmla="*/ 2049780 w 2201801"/>
                <a:gd name="connsiteY2-342" fmla="*/ 1893952 h 2232248"/>
                <a:gd name="connsiteX3-343" fmla="*/ 1116124 w 2201801"/>
                <a:gd name="connsiteY3-344" fmla="*/ 2232248 h 2232248"/>
                <a:gd name="connsiteX4-345" fmla="*/ 0 w 2201801"/>
                <a:gd name="connsiteY4-346" fmla="*/ 2160240 h 2232248"/>
                <a:gd name="connsiteX5-347" fmla="*/ 180020 w 2201801"/>
                <a:gd name="connsiteY5-348" fmla="*/ 0 h 2232248"/>
                <a:gd name="connsiteX0-349" fmla="*/ 180020 w 2196244"/>
                <a:gd name="connsiteY0-350" fmla="*/ 0 h 2232248"/>
                <a:gd name="connsiteX1-351" fmla="*/ 2196244 w 2196244"/>
                <a:gd name="connsiteY1-352" fmla="*/ 36004 h 2232248"/>
                <a:gd name="connsiteX2-353" fmla="*/ 2049780 w 2196244"/>
                <a:gd name="connsiteY2-354" fmla="*/ 1893952 h 2232248"/>
                <a:gd name="connsiteX3-355" fmla="*/ 1116124 w 2196244"/>
                <a:gd name="connsiteY3-356" fmla="*/ 2232248 h 2232248"/>
                <a:gd name="connsiteX4-357" fmla="*/ 0 w 2196244"/>
                <a:gd name="connsiteY4-358" fmla="*/ 2160240 h 2232248"/>
                <a:gd name="connsiteX5-359" fmla="*/ 180020 w 2196244"/>
                <a:gd name="connsiteY5-360" fmla="*/ 0 h 2232248"/>
                <a:gd name="connsiteX0-361" fmla="*/ 180020 w 2196244"/>
                <a:gd name="connsiteY0-362" fmla="*/ 0 h 2232248"/>
                <a:gd name="connsiteX1-363" fmla="*/ 2196244 w 2196244"/>
                <a:gd name="connsiteY1-364" fmla="*/ 36004 h 2232248"/>
                <a:gd name="connsiteX2-365" fmla="*/ 2049780 w 2196244"/>
                <a:gd name="connsiteY2-366" fmla="*/ 1893952 h 2232248"/>
                <a:gd name="connsiteX3-367" fmla="*/ 1116124 w 2196244"/>
                <a:gd name="connsiteY3-368" fmla="*/ 2232248 h 2232248"/>
                <a:gd name="connsiteX4-369" fmla="*/ 0 w 2196244"/>
                <a:gd name="connsiteY4-370" fmla="*/ 2160240 h 2232248"/>
                <a:gd name="connsiteX5-371" fmla="*/ 180020 w 2196244"/>
                <a:gd name="connsiteY5-372" fmla="*/ 0 h 2232248"/>
                <a:gd name="connsiteX0-373" fmla="*/ 180020 w 2196244"/>
                <a:gd name="connsiteY0-374" fmla="*/ 0 h 2232248"/>
                <a:gd name="connsiteX1-375" fmla="*/ 2196244 w 2196244"/>
                <a:gd name="connsiteY1-376" fmla="*/ 36004 h 2232248"/>
                <a:gd name="connsiteX2-377" fmla="*/ 2049780 w 2196244"/>
                <a:gd name="connsiteY2-378" fmla="*/ 1893952 h 2232248"/>
                <a:gd name="connsiteX3-379" fmla="*/ 1116124 w 2196244"/>
                <a:gd name="connsiteY3-380" fmla="*/ 2232248 h 2232248"/>
                <a:gd name="connsiteX4-381" fmla="*/ 0 w 2196244"/>
                <a:gd name="connsiteY4-382" fmla="*/ 2160240 h 2232248"/>
                <a:gd name="connsiteX5-383" fmla="*/ 180020 w 2196244"/>
                <a:gd name="connsiteY5-384" fmla="*/ 0 h 2232248"/>
                <a:gd name="connsiteX0-385" fmla="*/ 180020 w 2196244"/>
                <a:gd name="connsiteY0-386" fmla="*/ 0 h 2232248"/>
                <a:gd name="connsiteX1-387" fmla="*/ 2196244 w 2196244"/>
                <a:gd name="connsiteY1-388" fmla="*/ 36004 h 2232248"/>
                <a:gd name="connsiteX2-389" fmla="*/ 2049780 w 2196244"/>
                <a:gd name="connsiteY2-390" fmla="*/ 1893952 h 2232248"/>
                <a:gd name="connsiteX3-391" fmla="*/ 1116124 w 2196244"/>
                <a:gd name="connsiteY3-392" fmla="*/ 2232248 h 2232248"/>
                <a:gd name="connsiteX4-393" fmla="*/ 0 w 2196244"/>
                <a:gd name="connsiteY4-394" fmla="*/ 2160240 h 2232248"/>
                <a:gd name="connsiteX5-395" fmla="*/ 180020 w 2196244"/>
                <a:gd name="connsiteY5-396" fmla="*/ 0 h 2232248"/>
                <a:gd name="connsiteX0-397" fmla="*/ 180020 w 2196244"/>
                <a:gd name="connsiteY0-398" fmla="*/ 0 h 2302394"/>
                <a:gd name="connsiteX1-399" fmla="*/ 2196244 w 2196244"/>
                <a:gd name="connsiteY1-400" fmla="*/ 36004 h 2302394"/>
                <a:gd name="connsiteX2-401" fmla="*/ 2049780 w 2196244"/>
                <a:gd name="connsiteY2-402" fmla="*/ 1893952 h 2302394"/>
                <a:gd name="connsiteX3-403" fmla="*/ 1116124 w 2196244"/>
                <a:gd name="connsiteY3-404" fmla="*/ 2232248 h 2302394"/>
                <a:gd name="connsiteX4-405" fmla="*/ 0 w 2196244"/>
                <a:gd name="connsiteY4-406" fmla="*/ 2160240 h 2302394"/>
                <a:gd name="connsiteX5-407" fmla="*/ 180020 w 2196244"/>
                <a:gd name="connsiteY5-408" fmla="*/ 0 h 23023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96244" h="2302394">
                  <a:moveTo>
                    <a:pt x="180020" y="0"/>
                  </a:moveTo>
                  <a:cubicBezTo>
                    <a:pt x="857309" y="70607"/>
                    <a:pt x="1482827" y="69527"/>
                    <a:pt x="2196244" y="36004"/>
                  </a:cubicBezTo>
                  <a:cubicBezTo>
                    <a:pt x="2181324" y="633028"/>
                    <a:pt x="2129347" y="1853427"/>
                    <a:pt x="2049780" y="1893952"/>
                  </a:cubicBezTo>
                  <a:cubicBezTo>
                    <a:pt x="1651000" y="2031112"/>
                    <a:pt x="1551293" y="2137976"/>
                    <a:pt x="1116124" y="2232248"/>
                  </a:cubicBezTo>
                  <a:cubicBezTo>
                    <a:pt x="697811" y="2302394"/>
                    <a:pt x="386738" y="2168927"/>
                    <a:pt x="0" y="2160240"/>
                  </a:cubicBezTo>
                  <a:cubicBezTo>
                    <a:pt x="112494" y="1412821"/>
                    <a:pt x="149009" y="847792"/>
                    <a:pt x="180020" y="0"/>
                  </a:cubicBezTo>
                  <a:close/>
                </a:path>
              </a:pathLst>
            </a:custGeom>
            <a:noFill/>
            <a:ln w="50800">
              <a:solidFill>
                <a:srgbClr val="EC6063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자유형 87"/>
            <p:cNvSpPr/>
            <p:nvPr/>
          </p:nvSpPr>
          <p:spPr bwMode="auto">
            <a:xfrm>
              <a:off x="7125561" y="3509244"/>
              <a:ext cx="1179896" cy="736570"/>
            </a:xfrm>
            <a:custGeom>
              <a:avLst/>
              <a:gdLst>
                <a:gd name="connsiteX0" fmla="*/ 0 w 1104900"/>
                <a:gd name="connsiteY0" fmla="*/ 655320 h 655320"/>
                <a:gd name="connsiteX1" fmla="*/ 807720 w 1104900"/>
                <a:gd name="connsiteY1" fmla="*/ 0 h 655320"/>
                <a:gd name="connsiteX2" fmla="*/ 1104900 w 1104900"/>
                <a:gd name="connsiteY2" fmla="*/ 274320 h 655320"/>
                <a:gd name="connsiteX3" fmla="*/ 0 w 1104900"/>
                <a:gd name="connsiteY3" fmla="*/ 655320 h 655320"/>
                <a:gd name="connsiteX0-1" fmla="*/ 0 w 1104900"/>
                <a:gd name="connsiteY0-2" fmla="*/ 655320 h 716248"/>
                <a:gd name="connsiteX1-3" fmla="*/ 807720 w 1104900"/>
                <a:gd name="connsiteY1-4" fmla="*/ 0 h 716248"/>
                <a:gd name="connsiteX2-5" fmla="*/ 1104900 w 1104900"/>
                <a:gd name="connsiteY2-6" fmla="*/ 274320 h 716248"/>
                <a:gd name="connsiteX3-7" fmla="*/ 0 w 1104900"/>
                <a:gd name="connsiteY3-8" fmla="*/ 655320 h 716248"/>
                <a:gd name="connsiteX0-9" fmla="*/ 0 w 1104900"/>
                <a:gd name="connsiteY0-10" fmla="*/ 655320 h 716248"/>
                <a:gd name="connsiteX1-11" fmla="*/ 807720 w 1104900"/>
                <a:gd name="connsiteY1-12" fmla="*/ 0 h 716248"/>
                <a:gd name="connsiteX2-13" fmla="*/ 1104900 w 1104900"/>
                <a:gd name="connsiteY2-14" fmla="*/ 274320 h 716248"/>
                <a:gd name="connsiteX3-15" fmla="*/ 0 w 1104900"/>
                <a:gd name="connsiteY3-16" fmla="*/ 655320 h 716248"/>
                <a:gd name="connsiteX0-17" fmla="*/ 0 w 1104900"/>
                <a:gd name="connsiteY0-18" fmla="*/ 655320 h 716248"/>
                <a:gd name="connsiteX1-19" fmla="*/ 807720 w 1104900"/>
                <a:gd name="connsiteY1-20" fmla="*/ 0 h 716248"/>
                <a:gd name="connsiteX2-21" fmla="*/ 1104900 w 1104900"/>
                <a:gd name="connsiteY2-22" fmla="*/ 274320 h 716248"/>
                <a:gd name="connsiteX3-23" fmla="*/ 0 w 1104900"/>
                <a:gd name="connsiteY3-24" fmla="*/ 655320 h 716248"/>
                <a:gd name="connsiteX0-25" fmla="*/ 0 w 1104900"/>
                <a:gd name="connsiteY0-26" fmla="*/ 655320 h 655320"/>
                <a:gd name="connsiteX1-27" fmla="*/ 807720 w 1104900"/>
                <a:gd name="connsiteY1-28" fmla="*/ 0 h 655320"/>
                <a:gd name="connsiteX2-29" fmla="*/ 1104900 w 1104900"/>
                <a:gd name="connsiteY2-30" fmla="*/ 274320 h 655320"/>
                <a:gd name="connsiteX3-31" fmla="*/ 0 w 1104900"/>
                <a:gd name="connsiteY3-32" fmla="*/ 655320 h 655320"/>
                <a:gd name="connsiteX0-33" fmla="*/ 0 w 1104900"/>
                <a:gd name="connsiteY0-34" fmla="*/ 655320 h 655320"/>
                <a:gd name="connsiteX1-35" fmla="*/ 807720 w 1104900"/>
                <a:gd name="connsiteY1-36" fmla="*/ 0 h 655320"/>
                <a:gd name="connsiteX2-37" fmla="*/ 1104900 w 1104900"/>
                <a:gd name="connsiteY2-38" fmla="*/ 274320 h 655320"/>
                <a:gd name="connsiteX3-39" fmla="*/ 0 w 1104900"/>
                <a:gd name="connsiteY3-40" fmla="*/ 655320 h 655320"/>
                <a:gd name="connsiteX0-41" fmla="*/ 0 w 1104900"/>
                <a:gd name="connsiteY0-42" fmla="*/ 655320 h 655320"/>
                <a:gd name="connsiteX1-43" fmla="*/ 807720 w 1104900"/>
                <a:gd name="connsiteY1-44" fmla="*/ 0 h 655320"/>
                <a:gd name="connsiteX2-45" fmla="*/ 1104900 w 1104900"/>
                <a:gd name="connsiteY2-46" fmla="*/ 274320 h 655320"/>
                <a:gd name="connsiteX3-47" fmla="*/ 0 w 1104900"/>
                <a:gd name="connsiteY3-48" fmla="*/ 655320 h 655320"/>
                <a:gd name="connsiteX0-49" fmla="*/ 0 w 1104900"/>
                <a:gd name="connsiteY0-50" fmla="*/ 655320 h 655320"/>
                <a:gd name="connsiteX1-51" fmla="*/ 807720 w 1104900"/>
                <a:gd name="connsiteY1-52" fmla="*/ 0 h 655320"/>
                <a:gd name="connsiteX2-53" fmla="*/ 1104900 w 1104900"/>
                <a:gd name="connsiteY2-54" fmla="*/ 274320 h 655320"/>
                <a:gd name="connsiteX3-55" fmla="*/ 0 w 1104900"/>
                <a:gd name="connsiteY3-56" fmla="*/ 655320 h 655320"/>
                <a:gd name="connsiteX0-57" fmla="*/ 0 w 1104900"/>
                <a:gd name="connsiteY0-58" fmla="*/ 655320 h 655320"/>
                <a:gd name="connsiteX1-59" fmla="*/ 807720 w 1104900"/>
                <a:gd name="connsiteY1-60" fmla="*/ 0 h 655320"/>
                <a:gd name="connsiteX2-61" fmla="*/ 1104900 w 1104900"/>
                <a:gd name="connsiteY2-62" fmla="*/ 274320 h 655320"/>
                <a:gd name="connsiteX3-63" fmla="*/ 0 w 1104900"/>
                <a:gd name="connsiteY3-64" fmla="*/ 655320 h 655320"/>
                <a:gd name="connsiteX0-65" fmla="*/ 0 w 1104900"/>
                <a:gd name="connsiteY0-66" fmla="*/ 655320 h 655320"/>
                <a:gd name="connsiteX1-67" fmla="*/ 807720 w 1104900"/>
                <a:gd name="connsiteY1-68" fmla="*/ 0 h 655320"/>
                <a:gd name="connsiteX2-69" fmla="*/ 1104900 w 1104900"/>
                <a:gd name="connsiteY2-70" fmla="*/ 274320 h 655320"/>
                <a:gd name="connsiteX3-71" fmla="*/ 0 w 1104900"/>
                <a:gd name="connsiteY3-72" fmla="*/ 655320 h 655320"/>
                <a:gd name="connsiteX0-73" fmla="*/ 0 w 1124187"/>
                <a:gd name="connsiteY0-74" fmla="*/ 684497 h 684497"/>
                <a:gd name="connsiteX1-75" fmla="*/ 827007 w 1124187"/>
                <a:gd name="connsiteY1-76" fmla="*/ 0 h 684497"/>
                <a:gd name="connsiteX2-77" fmla="*/ 1124187 w 1124187"/>
                <a:gd name="connsiteY2-78" fmla="*/ 274320 h 684497"/>
                <a:gd name="connsiteX3-79" fmla="*/ 0 w 1124187"/>
                <a:gd name="connsiteY3-80" fmla="*/ 684497 h 684497"/>
                <a:gd name="connsiteX0-81" fmla="*/ 0 w 1124187"/>
                <a:gd name="connsiteY0-82" fmla="*/ 684497 h 684497"/>
                <a:gd name="connsiteX1-83" fmla="*/ 827007 w 1124187"/>
                <a:gd name="connsiteY1-84" fmla="*/ 0 h 684497"/>
                <a:gd name="connsiteX2-85" fmla="*/ 1124187 w 1124187"/>
                <a:gd name="connsiteY2-86" fmla="*/ 274320 h 684497"/>
                <a:gd name="connsiteX3-87" fmla="*/ 0 w 1124187"/>
                <a:gd name="connsiteY3-88" fmla="*/ 684497 h 684497"/>
                <a:gd name="connsiteX0-89" fmla="*/ 0 w 1124187"/>
                <a:gd name="connsiteY0-90" fmla="*/ 684497 h 684497"/>
                <a:gd name="connsiteX1-91" fmla="*/ 827007 w 1124187"/>
                <a:gd name="connsiteY1-92" fmla="*/ 0 h 684497"/>
                <a:gd name="connsiteX2-93" fmla="*/ 1124187 w 1124187"/>
                <a:gd name="connsiteY2-94" fmla="*/ 274320 h 684497"/>
                <a:gd name="connsiteX3-95" fmla="*/ 0 w 1124187"/>
                <a:gd name="connsiteY3-96" fmla="*/ 684497 h 684497"/>
                <a:gd name="connsiteX0-97" fmla="*/ 0 w 1124187"/>
                <a:gd name="connsiteY0-98" fmla="*/ 684497 h 684497"/>
                <a:gd name="connsiteX1-99" fmla="*/ 827007 w 1124187"/>
                <a:gd name="connsiteY1-100" fmla="*/ 0 h 684497"/>
                <a:gd name="connsiteX2-101" fmla="*/ 1124187 w 1124187"/>
                <a:gd name="connsiteY2-102" fmla="*/ 274320 h 684497"/>
                <a:gd name="connsiteX3-103" fmla="*/ 0 w 1124187"/>
                <a:gd name="connsiteY3-104" fmla="*/ 684497 h 684497"/>
                <a:gd name="connsiteX0-105" fmla="*/ 0 w 1125193"/>
                <a:gd name="connsiteY0-106" fmla="*/ 684497 h 684497"/>
                <a:gd name="connsiteX1-107" fmla="*/ 827007 w 1125193"/>
                <a:gd name="connsiteY1-108" fmla="*/ 0 h 684497"/>
                <a:gd name="connsiteX2-109" fmla="*/ 1125193 w 1125193"/>
                <a:gd name="connsiteY2-110" fmla="*/ 302186 h 684497"/>
                <a:gd name="connsiteX3-111" fmla="*/ 0 w 1125193"/>
                <a:gd name="connsiteY3-112" fmla="*/ 684497 h 684497"/>
                <a:gd name="connsiteX0-113" fmla="*/ 0 w 1109869"/>
                <a:gd name="connsiteY0-114" fmla="*/ 684497 h 684497"/>
                <a:gd name="connsiteX1-115" fmla="*/ 827007 w 1109869"/>
                <a:gd name="connsiteY1-116" fmla="*/ 0 h 684497"/>
                <a:gd name="connsiteX2-117" fmla="*/ 1109869 w 1109869"/>
                <a:gd name="connsiteY2-118" fmla="*/ 293334 h 684497"/>
                <a:gd name="connsiteX3-119" fmla="*/ 0 w 1109869"/>
                <a:gd name="connsiteY3-120" fmla="*/ 684497 h 684497"/>
                <a:gd name="connsiteX0-121" fmla="*/ 0 w 1111718"/>
                <a:gd name="connsiteY0-122" fmla="*/ 684497 h 684497"/>
                <a:gd name="connsiteX1-123" fmla="*/ 827007 w 1111718"/>
                <a:gd name="connsiteY1-124" fmla="*/ 0 h 684497"/>
                <a:gd name="connsiteX2-125" fmla="*/ 1111718 w 1111718"/>
                <a:gd name="connsiteY2-126" fmla="*/ 287291 h 684497"/>
                <a:gd name="connsiteX3-127" fmla="*/ 0 w 1111718"/>
                <a:gd name="connsiteY3-128" fmla="*/ 684497 h 684497"/>
                <a:gd name="connsiteX0-129" fmla="*/ 0 w 1113567"/>
                <a:gd name="connsiteY0-130" fmla="*/ 684497 h 684497"/>
                <a:gd name="connsiteX1-131" fmla="*/ 827007 w 1113567"/>
                <a:gd name="connsiteY1-132" fmla="*/ 0 h 684497"/>
                <a:gd name="connsiteX2-133" fmla="*/ 1113567 w 1113567"/>
                <a:gd name="connsiteY2-134" fmla="*/ 272819 h 684497"/>
                <a:gd name="connsiteX3-135" fmla="*/ 0 w 1113567"/>
                <a:gd name="connsiteY3-136" fmla="*/ 684497 h 684497"/>
                <a:gd name="connsiteX0-137" fmla="*/ 0 w 1118278"/>
                <a:gd name="connsiteY0-138" fmla="*/ 684497 h 684497"/>
                <a:gd name="connsiteX1-139" fmla="*/ 827007 w 1118278"/>
                <a:gd name="connsiteY1-140" fmla="*/ 0 h 684497"/>
                <a:gd name="connsiteX2-141" fmla="*/ 1118278 w 1118278"/>
                <a:gd name="connsiteY2-142" fmla="*/ 292399 h 684497"/>
                <a:gd name="connsiteX3-143" fmla="*/ 0 w 1118278"/>
                <a:gd name="connsiteY3-144" fmla="*/ 684497 h 684497"/>
                <a:gd name="connsiteX0-145" fmla="*/ 0 w 1117265"/>
                <a:gd name="connsiteY0-146" fmla="*/ 684497 h 684497"/>
                <a:gd name="connsiteX1-147" fmla="*/ 827007 w 1117265"/>
                <a:gd name="connsiteY1-148" fmla="*/ 0 h 684497"/>
                <a:gd name="connsiteX2-149" fmla="*/ 1117265 w 1117265"/>
                <a:gd name="connsiteY2-150" fmla="*/ 283547 h 684497"/>
                <a:gd name="connsiteX3-151" fmla="*/ 0 w 1117265"/>
                <a:gd name="connsiteY3-152" fmla="*/ 684497 h 684497"/>
                <a:gd name="connsiteX0-153" fmla="*/ 0 w 1117265"/>
                <a:gd name="connsiteY0-154" fmla="*/ 684497 h 684497"/>
                <a:gd name="connsiteX1-155" fmla="*/ 827007 w 1117265"/>
                <a:gd name="connsiteY1-156" fmla="*/ 0 h 684497"/>
                <a:gd name="connsiteX2-157" fmla="*/ 1117265 w 1117265"/>
                <a:gd name="connsiteY2-158" fmla="*/ 283547 h 684497"/>
                <a:gd name="connsiteX3-159" fmla="*/ 0 w 1117265"/>
                <a:gd name="connsiteY3-160" fmla="*/ 684497 h 684497"/>
                <a:gd name="connsiteX0-161" fmla="*/ 0 w 1117265"/>
                <a:gd name="connsiteY0-162" fmla="*/ 684497 h 684497"/>
                <a:gd name="connsiteX1-163" fmla="*/ 827007 w 1117265"/>
                <a:gd name="connsiteY1-164" fmla="*/ 0 h 684497"/>
                <a:gd name="connsiteX2-165" fmla="*/ 1117265 w 1117265"/>
                <a:gd name="connsiteY2-166" fmla="*/ 283547 h 684497"/>
                <a:gd name="connsiteX3-167" fmla="*/ 0 w 1117265"/>
                <a:gd name="connsiteY3-168" fmla="*/ 684497 h 684497"/>
                <a:gd name="connsiteX0-169" fmla="*/ 0 w 1117265"/>
                <a:gd name="connsiteY0-170" fmla="*/ 684497 h 684497"/>
                <a:gd name="connsiteX1-171" fmla="*/ 827007 w 1117265"/>
                <a:gd name="connsiteY1-172" fmla="*/ 0 h 684497"/>
                <a:gd name="connsiteX2-173" fmla="*/ 1117265 w 1117265"/>
                <a:gd name="connsiteY2-174" fmla="*/ 283547 h 684497"/>
                <a:gd name="connsiteX3-175" fmla="*/ 0 w 1117265"/>
                <a:gd name="connsiteY3-176" fmla="*/ 684497 h 684497"/>
                <a:gd name="connsiteX0-177" fmla="*/ 0 w 1117265"/>
                <a:gd name="connsiteY0-178" fmla="*/ 684497 h 684497"/>
                <a:gd name="connsiteX1-179" fmla="*/ 827007 w 1117265"/>
                <a:gd name="connsiteY1-180" fmla="*/ 0 h 684497"/>
                <a:gd name="connsiteX2-181" fmla="*/ 1117265 w 1117265"/>
                <a:gd name="connsiteY2-182" fmla="*/ 283547 h 684497"/>
                <a:gd name="connsiteX3-183" fmla="*/ 0 w 1117265"/>
                <a:gd name="connsiteY3-184" fmla="*/ 684497 h 684497"/>
                <a:gd name="connsiteX0-185" fmla="*/ 0 w 1117265"/>
                <a:gd name="connsiteY0-186" fmla="*/ 684497 h 684497"/>
                <a:gd name="connsiteX1-187" fmla="*/ 827007 w 1117265"/>
                <a:gd name="connsiteY1-188" fmla="*/ 0 h 684497"/>
                <a:gd name="connsiteX2-189" fmla="*/ 1117265 w 1117265"/>
                <a:gd name="connsiteY2-190" fmla="*/ 283547 h 684497"/>
                <a:gd name="connsiteX3-191" fmla="*/ 0 w 1117265"/>
                <a:gd name="connsiteY3-192" fmla="*/ 684497 h 684497"/>
                <a:gd name="connsiteX0-193" fmla="*/ 0 w 1117265"/>
                <a:gd name="connsiteY0-194" fmla="*/ 684497 h 684497"/>
                <a:gd name="connsiteX1-195" fmla="*/ 827007 w 1117265"/>
                <a:gd name="connsiteY1-196" fmla="*/ 0 h 684497"/>
                <a:gd name="connsiteX2-197" fmla="*/ 1117265 w 1117265"/>
                <a:gd name="connsiteY2-198" fmla="*/ 283547 h 684497"/>
                <a:gd name="connsiteX3-199" fmla="*/ 0 w 1117265"/>
                <a:gd name="connsiteY3-200" fmla="*/ 684497 h 684497"/>
                <a:gd name="connsiteX0-201" fmla="*/ 0 w 1117265"/>
                <a:gd name="connsiteY0-202" fmla="*/ 684497 h 684497"/>
                <a:gd name="connsiteX1-203" fmla="*/ 827007 w 1117265"/>
                <a:gd name="connsiteY1-204" fmla="*/ 0 h 684497"/>
                <a:gd name="connsiteX2-205" fmla="*/ 1117265 w 1117265"/>
                <a:gd name="connsiteY2-206" fmla="*/ 283547 h 684497"/>
                <a:gd name="connsiteX3-207" fmla="*/ 0 w 1117265"/>
                <a:gd name="connsiteY3-208" fmla="*/ 684497 h 684497"/>
                <a:gd name="connsiteX0-209" fmla="*/ 0 w 1117265"/>
                <a:gd name="connsiteY0-210" fmla="*/ 684497 h 684497"/>
                <a:gd name="connsiteX1-211" fmla="*/ 827007 w 1117265"/>
                <a:gd name="connsiteY1-212" fmla="*/ 0 h 684497"/>
                <a:gd name="connsiteX2-213" fmla="*/ 1117265 w 1117265"/>
                <a:gd name="connsiteY2-214" fmla="*/ 283547 h 684497"/>
                <a:gd name="connsiteX3-215" fmla="*/ 0 w 1117265"/>
                <a:gd name="connsiteY3-216" fmla="*/ 684497 h 684497"/>
                <a:gd name="connsiteX0-217" fmla="*/ 0 w 1117265"/>
                <a:gd name="connsiteY0-218" fmla="*/ 684497 h 684497"/>
                <a:gd name="connsiteX1-219" fmla="*/ 827007 w 1117265"/>
                <a:gd name="connsiteY1-220" fmla="*/ 0 h 684497"/>
                <a:gd name="connsiteX2-221" fmla="*/ 1117265 w 1117265"/>
                <a:gd name="connsiteY2-222" fmla="*/ 283547 h 684497"/>
                <a:gd name="connsiteX3-223" fmla="*/ 0 w 1117265"/>
                <a:gd name="connsiteY3-224" fmla="*/ 684497 h 684497"/>
                <a:gd name="connsiteX0-225" fmla="*/ 0 w 1117265"/>
                <a:gd name="connsiteY0-226" fmla="*/ 684497 h 684497"/>
                <a:gd name="connsiteX1-227" fmla="*/ 827007 w 1117265"/>
                <a:gd name="connsiteY1-228" fmla="*/ 0 h 684497"/>
                <a:gd name="connsiteX2-229" fmla="*/ 1117265 w 1117265"/>
                <a:gd name="connsiteY2-230" fmla="*/ 283547 h 684497"/>
                <a:gd name="connsiteX3-231" fmla="*/ 0 w 1117265"/>
                <a:gd name="connsiteY3-232" fmla="*/ 684497 h 684497"/>
                <a:gd name="connsiteX0-233" fmla="*/ 0 w 1117265"/>
                <a:gd name="connsiteY0-234" fmla="*/ 684497 h 684497"/>
                <a:gd name="connsiteX1-235" fmla="*/ 827007 w 1117265"/>
                <a:gd name="connsiteY1-236" fmla="*/ 0 h 684497"/>
                <a:gd name="connsiteX2-237" fmla="*/ 1117265 w 1117265"/>
                <a:gd name="connsiteY2-238" fmla="*/ 283547 h 684497"/>
                <a:gd name="connsiteX3-239" fmla="*/ 0 w 1117265"/>
                <a:gd name="connsiteY3-240" fmla="*/ 684497 h 684497"/>
                <a:gd name="connsiteX0-241" fmla="*/ 0 w 1117265"/>
                <a:gd name="connsiteY0-242" fmla="*/ 684497 h 684497"/>
                <a:gd name="connsiteX1-243" fmla="*/ 827007 w 1117265"/>
                <a:gd name="connsiteY1-244" fmla="*/ 0 h 684497"/>
                <a:gd name="connsiteX2-245" fmla="*/ 1117265 w 1117265"/>
                <a:gd name="connsiteY2-246" fmla="*/ 283547 h 684497"/>
                <a:gd name="connsiteX3-247" fmla="*/ 0 w 1117265"/>
                <a:gd name="connsiteY3-248" fmla="*/ 684497 h 6844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17265" h="684497">
                  <a:moveTo>
                    <a:pt x="0" y="684497"/>
                  </a:moveTo>
                  <a:cubicBezTo>
                    <a:pt x="281310" y="578055"/>
                    <a:pt x="563915" y="445084"/>
                    <a:pt x="827007" y="0"/>
                  </a:cubicBezTo>
                  <a:cubicBezTo>
                    <a:pt x="830800" y="112603"/>
                    <a:pt x="947335" y="344380"/>
                    <a:pt x="1117265" y="283547"/>
                  </a:cubicBezTo>
                  <a:cubicBezTo>
                    <a:pt x="779033" y="454015"/>
                    <a:pt x="330704" y="612949"/>
                    <a:pt x="0" y="684497"/>
                  </a:cubicBezTo>
                  <a:close/>
                </a:path>
              </a:pathLst>
            </a:custGeom>
            <a:noFill/>
            <a:ln w="50800">
              <a:solidFill>
                <a:srgbClr val="EC6063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자유형 200"/>
            <p:cNvSpPr/>
            <p:nvPr/>
          </p:nvSpPr>
          <p:spPr bwMode="auto">
            <a:xfrm>
              <a:off x="5947975" y="1493494"/>
              <a:ext cx="2509877" cy="503361"/>
            </a:xfrm>
            <a:custGeom>
              <a:avLst/>
              <a:gdLst>
                <a:gd name="connsiteX0" fmla="*/ 0 w 2226733"/>
                <a:gd name="connsiteY0" fmla="*/ 0 h 465666"/>
                <a:gd name="connsiteX1" fmla="*/ 2226733 w 2226733"/>
                <a:gd name="connsiteY1" fmla="*/ 67733 h 465666"/>
                <a:gd name="connsiteX2" fmla="*/ 2192867 w 2226733"/>
                <a:gd name="connsiteY2" fmla="*/ 465666 h 465666"/>
                <a:gd name="connsiteX3" fmla="*/ 16933 w 2226733"/>
                <a:gd name="connsiteY3" fmla="*/ 381000 h 465666"/>
                <a:gd name="connsiteX4" fmla="*/ 0 w 2226733"/>
                <a:gd name="connsiteY4" fmla="*/ 0 h 465666"/>
                <a:gd name="connsiteX0-1" fmla="*/ 0 w 2226733"/>
                <a:gd name="connsiteY0-2" fmla="*/ 0 h 465666"/>
                <a:gd name="connsiteX1-3" fmla="*/ 2226733 w 2226733"/>
                <a:gd name="connsiteY1-4" fmla="*/ 67733 h 465666"/>
                <a:gd name="connsiteX2-5" fmla="*/ 2192867 w 2226733"/>
                <a:gd name="connsiteY2-6" fmla="*/ 465666 h 465666"/>
                <a:gd name="connsiteX3-7" fmla="*/ 16933 w 2226733"/>
                <a:gd name="connsiteY3-8" fmla="*/ 381000 h 465666"/>
                <a:gd name="connsiteX4-9" fmla="*/ 0 w 2226733"/>
                <a:gd name="connsiteY4-10" fmla="*/ 0 h 465666"/>
                <a:gd name="connsiteX0-11" fmla="*/ 0 w 2207084"/>
                <a:gd name="connsiteY0-12" fmla="*/ 0 h 465666"/>
                <a:gd name="connsiteX1-13" fmla="*/ 2207084 w 2207084"/>
                <a:gd name="connsiteY1-14" fmla="*/ 33453 h 465666"/>
                <a:gd name="connsiteX2-15" fmla="*/ 2192867 w 2207084"/>
                <a:gd name="connsiteY2-16" fmla="*/ 465666 h 465666"/>
                <a:gd name="connsiteX3-17" fmla="*/ 16933 w 2207084"/>
                <a:gd name="connsiteY3-18" fmla="*/ 381000 h 465666"/>
                <a:gd name="connsiteX4-19" fmla="*/ 0 w 2207084"/>
                <a:gd name="connsiteY4-20" fmla="*/ 0 h 465666"/>
                <a:gd name="connsiteX0-21" fmla="*/ 0 w 2196244"/>
                <a:gd name="connsiteY0-22" fmla="*/ 0 h 468217"/>
                <a:gd name="connsiteX1-23" fmla="*/ 2196244 w 2196244"/>
                <a:gd name="connsiteY1-24" fmla="*/ 36004 h 468217"/>
                <a:gd name="connsiteX2-25" fmla="*/ 2182027 w 2196244"/>
                <a:gd name="connsiteY2-26" fmla="*/ 468217 h 468217"/>
                <a:gd name="connsiteX3-27" fmla="*/ 6093 w 2196244"/>
                <a:gd name="connsiteY3-28" fmla="*/ 383551 h 468217"/>
                <a:gd name="connsiteX4-29" fmla="*/ 0 w 2196244"/>
                <a:gd name="connsiteY4-30" fmla="*/ 0 h 468217"/>
                <a:gd name="connsiteX0-31" fmla="*/ 0 w 2196244"/>
                <a:gd name="connsiteY0-32" fmla="*/ 0 h 468217"/>
                <a:gd name="connsiteX1-33" fmla="*/ 2196244 w 2196244"/>
                <a:gd name="connsiteY1-34" fmla="*/ 36004 h 468217"/>
                <a:gd name="connsiteX2-35" fmla="*/ 2182027 w 2196244"/>
                <a:gd name="connsiteY2-36" fmla="*/ 468217 h 468217"/>
                <a:gd name="connsiteX3-37" fmla="*/ 6093 w 2196244"/>
                <a:gd name="connsiteY3-38" fmla="*/ 383551 h 468217"/>
                <a:gd name="connsiteX4-39" fmla="*/ 0 w 2196244"/>
                <a:gd name="connsiteY4-40" fmla="*/ 0 h 468217"/>
                <a:gd name="connsiteX0-41" fmla="*/ 29911 w 2190151"/>
                <a:gd name="connsiteY0-42" fmla="*/ 0 h 468216"/>
                <a:gd name="connsiteX1-43" fmla="*/ 2190151 w 2190151"/>
                <a:gd name="connsiteY1-44" fmla="*/ 36003 h 468216"/>
                <a:gd name="connsiteX2-45" fmla="*/ 2175934 w 2190151"/>
                <a:gd name="connsiteY2-46" fmla="*/ 468216 h 468216"/>
                <a:gd name="connsiteX3-47" fmla="*/ 0 w 2190151"/>
                <a:gd name="connsiteY3-48" fmla="*/ 383550 h 468216"/>
                <a:gd name="connsiteX4-49" fmla="*/ 29911 w 2190151"/>
                <a:gd name="connsiteY4-50" fmla="*/ 0 h 468216"/>
                <a:gd name="connsiteX0-51" fmla="*/ 0 w 2160240"/>
                <a:gd name="connsiteY0-52" fmla="*/ 0 h 468216"/>
                <a:gd name="connsiteX1-53" fmla="*/ 2160240 w 2160240"/>
                <a:gd name="connsiteY1-54" fmla="*/ 36003 h 468216"/>
                <a:gd name="connsiteX2-55" fmla="*/ 2146023 w 2160240"/>
                <a:gd name="connsiteY2-56" fmla="*/ 468216 h 468216"/>
                <a:gd name="connsiteX3-57" fmla="*/ 0 w 2160240"/>
                <a:gd name="connsiteY3-58" fmla="*/ 360039 h 468216"/>
                <a:gd name="connsiteX4-59" fmla="*/ 0 w 2160240"/>
                <a:gd name="connsiteY4-60" fmla="*/ 0 h 468216"/>
                <a:gd name="connsiteX0-61" fmla="*/ 21444 w 2181684"/>
                <a:gd name="connsiteY0-62" fmla="*/ 0 h 468216"/>
                <a:gd name="connsiteX1-63" fmla="*/ 2181684 w 2181684"/>
                <a:gd name="connsiteY1-64" fmla="*/ 36003 h 468216"/>
                <a:gd name="connsiteX2-65" fmla="*/ 2167467 w 2181684"/>
                <a:gd name="connsiteY2-66" fmla="*/ 468216 h 468216"/>
                <a:gd name="connsiteX3-67" fmla="*/ 0 w 2181684"/>
                <a:gd name="connsiteY3-68" fmla="*/ 378258 h 468216"/>
                <a:gd name="connsiteX4-69" fmla="*/ 21444 w 2181684"/>
                <a:gd name="connsiteY4-70" fmla="*/ 0 h 468216"/>
                <a:gd name="connsiteX0-71" fmla="*/ 15094 w 2181684"/>
                <a:gd name="connsiteY0-72" fmla="*/ 0 h 468216"/>
                <a:gd name="connsiteX1-73" fmla="*/ 2181684 w 2181684"/>
                <a:gd name="connsiteY1-74" fmla="*/ 36003 h 468216"/>
                <a:gd name="connsiteX2-75" fmla="*/ 2167467 w 2181684"/>
                <a:gd name="connsiteY2-76" fmla="*/ 468216 h 468216"/>
                <a:gd name="connsiteX3-77" fmla="*/ 0 w 2181684"/>
                <a:gd name="connsiteY3-78" fmla="*/ 378258 h 468216"/>
                <a:gd name="connsiteX4-79" fmla="*/ 15094 w 2181684"/>
                <a:gd name="connsiteY4-80" fmla="*/ 0 h 468216"/>
                <a:gd name="connsiteX0-81" fmla="*/ 15094 w 2181684"/>
                <a:gd name="connsiteY0-82" fmla="*/ 0 h 492391"/>
                <a:gd name="connsiteX1-83" fmla="*/ 2181684 w 2181684"/>
                <a:gd name="connsiteY1-84" fmla="*/ 36003 h 492391"/>
                <a:gd name="connsiteX2-85" fmla="*/ 2167467 w 2181684"/>
                <a:gd name="connsiteY2-86" fmla="*/ 468216 h 492391"/>
                <a:gd name="connsiteX3-87" fmla="*/ 0 w 2181684"/>
                <a:gd name="connsiteY3-88" fmla="*/ 378258 h 492391"/>
                <a:gd name="connsiteX4-89" fmla="*/ 15094 w 2181684"/>
                <a:gd name="connsiteY4-90" fmla="*/ 0 h 492391"/>
                <a:gd name="connsiteX0-91" fmla="*/ 15094 w 2181684"/>
                <a:gd name="connsiteY0-92" fmla="*/ 0 h 492391"/>
                <a:gd name="connsiteX1-93" fmla="*/ 2181684 w 2181684"/>
                <a:gd name="connsiteY1-94" fmla="*/ 36003 h 492391"/>
                <a:gd name="connsiteX2-95" fmla="*/ 2167467 w 2181684"/>
                <a:gd name="connsiteY2-96" fmla="*/ 468216 h 492391"/>
                <a:gd name="connsiteX3-97" fmla="*/ 0 w 2181684"/>
                <a:gd name="connsiteY3-98" fmla="*/ 378258 h 492391"/>
                <a:gd name="connsiteX4-99" fmla="*/ 15094 w 2181684"/>
                <a:gd name="connsiteY4-100" fmla="*/ 0 h 492391"/>
                <a:gd name="connsiteX0-101" fmla="*/ 15094 w 2181684"/>
                <a:gd name="connsiteY0-102" fmla="*/ 0 h 456222"/>
                <a:gd name="connsiteX1-103" fmla="*/ 2181684 w 2181684"/>
                <a:gd name="connsiteY1-104" fmla="*/ 36003 h 456222"/>
                <a:gd name="connsiteX2-105" fmla="*/ 2145679 w 2181684"/>
                <a:gd name="connsiteY2-106" fmla="*/ 432047 h 456222"/>
                <a:gd name="connsiteX3-107" fmla="*/ 0 w 2181684"/>
                <a:gd name="connsiteY3-108" fmla="*/ 378258 h 456222"/>
                <a:gd name="connsiteX4-109" fmla="*/ 15094 w 2181684"/>
                <a:gd name="connsiteY4-110" fmla="*/ 0 h 456222"/>
                <a:gd name="connsiteX0-111" fmla="*/ 15094 w 2181684"/>
                <a:gd name="connsiteY0-112" fmla="*/ 0 h 462758"/>
                <a:gd name="connsiteX1-113" fmla="*/ 2181684 w 2181684"/>
                <a:gd name="connsiteY1-114" fmla="*/ 36003 h 462758"/>
                <a:gd name="connsiteX2-115" fmla="*/ 2171699 w 2181684"/>
                <a:gd name="connsiteY2-116" fmla="*/ 438583 h 462758"/>
                <a:gd name="connsiteX3-117" fmla="*/ 0 w 2181684"/>
                <a:gd name="connsiteY3-118" fmla="*/ 378258 h 462758"/>
                <a:gd name="connsiteX4-119" fmla="*/ 15094 w 2181684"/>
                <a:gd name="connsiteY4-120" fmla="*/ 0 h 462758"/>
                <a:gd name="connsiteX0-121" fmla="*/ 21443 w 2181684"/>
                <a:gd name="connsiteY0-122" fmla="*/ 0 h 498763"/>
                <a:gd name="connsiteX1-123" fmla="*/ 2181684 w 2181684"/>
                <a:gd name="connsiteY1-124" fmla="*/ 72008 h 498763"/>
                <a:gd name="connsiteX2-125" fmla="*/ 2171699 w 2181684"/>
                <a:gd name="connsiteY2-126" fmla="*/ 474588 h 498763"/>
                <a:gd name="connsiteX3-127" fmla="*/ 0 w 2181684"/>
                <a:gd name="connsiteY3-128" fmla="*/ 414263 h 498763"/>
                <a:gd name="connsiteX4-129" fmla="*/ 21443 w 2181684"/>
                <a:gd name="connsiteY4-130" fmla="*/ 0 h 498763"/>
                <a:gd name="connsiteX0-131" fmla="*/ 21443 w 2181683"/>
                <a:gd name="connsiteY0-132" fmla="*/ 0 h 498763"/>
                <a:gd name="connsiteX1-133" fmla="*/ 2181683 w 2181683"/>
                <a:gd name="connsiteY1-134" fmla="*/ 36005 h 498763"/>
                <a:gd name="connsiteX2-135" fmla="*/ 2171699 w 2181683"/>
                <a:gd name="connsiteY2-136" fmla="*/ 474588 h 498763"/>
                <a:gd name="connsiteX3-137" fmla="*/ 0 w 2181683"/>
                <a:gd name="connsiteY3-138" fmla="*/ 414263 h 498763"/>
                <a:gd name="connsiteX4-139" fmla="*/ 21443 w 2181683"/>
                <a:gd name="connsiteY4-140" fmla="*/ 0 h 498763"/>
                <a:gd name="connsiteX0-141" fmla="*/ 21443 w 2181683"/>
                <a:gd name="connsiteY0-142" fmla="*/ 0 h 466660"/>
                <a:gd name="connsiteX1-143" fmla="*/ 2181683 w 2181683"/>
                <a:gd name="connsiteY1-144" fmla="*/ 36005 h 466660"/>
                <a:gd name="connsiteX2-145" fmla="*/ 2145680 w 2181683"/>
                <a:gd name="connsiteY2-146" fmla="*/ 432049 h 466660"/>
                <a:gd name="connsiteX3-147" fmla="*/ 0 w 2181683"/>
                <a:gd name="connsiteY3-148" fmla="*/ 414263 h 466660"/>
                <a:gd name="connsiteX4-149" fmla="*/ 21443 w 2181683"/>
                <a:gd name="connsiteY4-150" fmla="*/ 0 h 466660"/>
                <a:gd name="connsiteX0-151" fmla="*/ 21443 w 2181683"/>
                <a:gd name="connsiteY0-152" fmla="*/ 0 h 441574"/>
                <a:gd name="connsiteX1-153" fmla="*/ 2181683 w 2181683"/>
                <a:gd name="connsiteY1-154" fmla="*/ 36005 h 441574"/>
                <a:gd name="connsiteX2-155" fmla="*/ 2161555 w 2181683"/>
                <a:gd name="connsiteY2-156" fmla="*/ 441574 h 441574"/>
                <a:gd name="connsiteX3-157" fmla="*/ 0 w 2181683"/>
                <a:gd name="connsiteY3-158" fmla="*/ 414263 h 441574"/>
                <a:gd name="connsiteX4-159" fmla="*/ 21443 w 2181683"/>
                <a:gd name="connsiteY4-160" fmla="*/ 0 h 441574"/>
                <a:gd name="connsiteX0-161" fmla="*/ 21443 w 2181683"/>
                <a:gd name="connsiteY0-162" fmla="*/ 0 h 441574"/>
                <a:gd name="connsiteX1-163" fmla="*/ 2181683 w 2181683"/>
                <a:gd name="connsiteY1-164" fmla="*/ 36005 h 441574"/>
                <a:gd name="connsiteX2-165" fmla="*/ 2171080 w 2181683"/>
                <a:gd name="connsiteY2-166" fmla="*/ 441574 h 441574"/>
                <a:gd name="connsiteX3-167" fmla="*/ 0 w 2181683"/>
                <a:gd name="connsiteY3-168" fmla="*/ 414263 h 441574"/>
                <a:gd name="connsiteX4-169" fmla="*/ 21443 w 2181683"/>
                <a:gd name="connsiteY4-170" fmla="*/ 0 h 441574"/>
                <a:gd name="connsiteX0-171" fmla="*/ 21443 w 2181683"/>
                <a:gd name="connsiteY0-172" fmla="*/ 0 h 471835"/>
                <a:gd name="connsiteX1-173" fmla="*/ 2181683 w 2181683"/>
                <a:gd name="connsiteY1-174" fmla="*/ 36005 h 471835"/>
                <a:gd name="connsiteX2-175" fmla="*/ 2171080 w 2181683"/>
                <a:gd name="connsiteY2-176" fmla="*/ 441574 h 471835"/>
                <a:gd name="connsiteX3-177" fmla="*/ 0 w 2181683"/>
                <a:gd name="connsiteY3-178" fmla="*/ 414263 h 471835"/>
                <a:gd name="connsiteX4-179" fmla="*/ 21443 w 2181683"/>
                <a:gd name="connsiteY4-180" fmla="*/ 0 h 471835"/>
                <a:gd name="connsiteX0-181" fmla="*/ 21443 w 2181683"/>
                <a:gd name="connsiteY0-182" fmla="*/ 0 h 471835"/>
                <a:gd name="connsiteX1-183" fmla="*/ 2181683 w 2181683"/>
                <a:gd name="connsiteY1-184" fmla="*/ 36005 h 471835"/>
                <a:gd name="connsiteX2-185" fmla="*/ 2171080 w 2181683"/>
                <a:gd name="connsiteY2-186" fmla="*/ 441574 h 471835"/>
                <a:gd name="connsiteX3-187" fmla="*/ 0 w 2181683"/>
                <a:gd name="connsiteY3-188" fmla="*/ 414263 h 471835"/>
                <a:gd name="connsiteX4-189" fmla="*/ 21443 w 2181683"/>
                <a:gd name="connsiteY4-190" fmla="*/ 0 h 471835"/>
                <a:gd name="connsiteX0-191" fmla="*/ 13233 w 2173473"/>
                <a:gd name="connsiteY0-192" fmla="*/ 0 h 471835"/>
                <a:gd name="connsiteX1-193" fmla="*/ 2173473 w 2173473"/>
                <a:gd name="connsiteY1-194" fmla="*/ 36005 h 471835"/>
                <a:gd name="connsiteX2-195" fmla="*/ 2162870 w 2173473"/>
                <a:gd name="connsiteY2-196" fmla="*/ 441574 h 471835"/>
                <a:gd name="connsiteX3-197" fmla="*/ 0 w 2173473"/>
                <a:gd name="connsiteY3-198" fmla="*/ 377428 h 471835"/>
                <a:gd name="connsiteX4-199" fmla="*/ 13233 w 2173473"/>
                <a:gd name="connsiteY4-200" fmla="*/ 0 h 471835"/>
                <a:gd name="connsiteX0-201" fmla="*/ 15627 w 2175867"/>
                <a:gd name="connsiteY0-202" fmla="*/ 0 h 441574"/>
                <a:gd name="connsiteX1-203" fmla="*/ 2175867 w 2175867"/>
                <a:gd name="connsiteY1-204" fmla="*/ 36005 h 441574"/>
                <a:gd name="connsiteX2-205" fmla="*/ 2165264 w 2175867"/>
                <a:gd name="connsiteY2-206" fmla="*/ 441574 h 441574"/>
                <a:gd name="connsiteX3-207" fmla="*/ 0 w 2175867"/>
                <a:gd name="connsiteY3-208" fmla="*/ 354372 h 441574"/>
                <a:gd name="connsiteX4-209" fmla="*/ 15627 w 2175867"/>
                <a:gd name="connsiteY4-210" fmla="*/ 0 h 441574"/>
                <a:gd name="connsiteX0-211" fmla="*/ 15627 w 2175867"/>
                <a:gd name="connsiteY0-212" fmla="*/ 0 h 454274"/>
                <a:gd name="connsiteX1-213" fmla="*/ 2175867 w 2175867"/>
                <a:gd name="connsiteY1-214" fmla="*/ 48705 h 454274"/>
                <a:gd name="connsiteX2-215" fmla="*/ 2165264 w 2175867"/>
                <a:gd name="connsiteY2-216" fmla="*/ 454274 h 454274"/>
                <a:gd name="connsiteX3-217" fmla="*/ 0 w 2175867"/>
                <a:gd name="connsiteY3-218" fmla="*/ 367072 h 454274"/>
                <a:gd name="connsiteX4-219" fmla="*/ 15627 w 2175867"/>
                <a:gd name="connsiteY4-220" fmla="*/ 0 h 454274"/>
                <a:gd name="connsiteX0-221" fmla="*/ 15627 w 2179042"/>
                <a:gd name="connsiteY0-222" fmla="*/ 0 h 454274"/>
                <a:gd name="connsiteX1-223" fmla="*/ 2179042 w 2179042"/>
                <a:gd name="connsiteY1-224" fmla="*/ 39180 h 454274"/>
                <a:gd name="connsiteX2-225" fmla="*/ 2165264 w 2179042"/>
                <a:gd name="connsiteY2-226" fmla="*/ 454274 h 454274"/>
                <a:gd name="connsiteX3-227" fmla="*/ 0 w 2179042"/>
                <a:gd name="connsiteY3-228" fmla="*/ 367072 h 454274"/>
                <a:gd name="connsiteX4-229" fmla="*/ 15627 w 2179042"/>
                <a:gd name="connsiteY4-230" fmla="*/ 0 h 454274"/>
                <a:gd name="connsiteX0-231" fmla="*/ 15627 w 2179042"/>
                <a:gd name="connsiteY0-232" fmla="*/ 0 h 397124"/>
                <a:gd name="connsiteX1-233" fmla="*/ 2179042 w 2179042"/>
                <a:gd name="connsiteY1-234" fmla="*/ 39180 h 397124"/>
                <a:gd name="connsiteX2-235" fmla="*/ 2174789 w 2179042"/>
                <a:gd name="connsiteY2-236" fmla="*/ 397124 h 397124"/>
                <a:gd name="connsiteX3-237" fmla="*/ 0 w 2179042"/>
                <a:gd name="connsiteY3-238" fmla="*/ 367072 h 397124"/>
                <a:gd name="connsiteX4-239" fmla="*/ 15627 w 2179042"/>
                <a:gd name="connsiteY4-240" fmla="*/ 0 h 397124"/>
                <a:gd name="connsiteX0-241" fmla="*/ 18802 w 2182217"/>
                <a:gd name="connsiteY0-242" fmla="*/ 0 h 397124"/>
                <a:gd name="connsiteX1-243" fmla="*/ 2182217 w 2182217"/>
                <a:gd name="connsiteY1-244" fmla="*/ 39180 h 397124"/>
                <a:gd name="connsiteX2-245" fmla="*/ 2177964 w 2182217"/>
                <a:gd name="connsiteY2-246" fmla="*/ 397124 h 397124"/>
                <a:gd name="connsiteX3-247" fmla="*/ 0 w 2182217"/>
                <a:gd name="connsiteY3-248" fmla="*/ 351197 h 397124"/>
                <a:gd name="connsiteX4-249" fmla="*/ 18802 w 2182217"/>
                <a:gd name="connsiteY4-250" fmla="*/ 0 h 397124"/>
                <a:gd name="connsiteX0-251" fmla="*/ 25152 w 2188567"/>
                <a:gd name="connsiteY0-252" fmla="*/ 0 h 397124"/>
                <a:gd name="connsiteX1-253" fmla="*/ 2188567 w 2188567"/>
                <a:gd name="connsiteY1-254" fmla="*/ 39180 h 397124"/>
                <a:gd name="connsiteX2-255" fmla="*/ 2184314 w 2188567"/>
                <a:gd name="connsiteY2-256" fmla="*/ 397124 h 397124"/>
                <a:gd name="connsiteX3-257" fmla="*/ 0 w 2188567"/>
                <a:gd name="connsiteY3-258" fmla="*/ 367072 h 397124"/>
                <a:gd name="connsiteX4-259" fmla="*/ 25152 w 2188567"/>
                <a:gd name="connsiteY4-260" fmla="*/ 0 h 397124"/>
                <a:gd name="connsiteX0-261" fmla="*/ 25152 w 2188567"/>
                <a:gd name="connsiteY0-262" fmla="*/ 0 h 381249"/>
                <a:gd name="connsiteX1-263" fmla="*/ 2188567 w 2188567"/>
                <a:gd name="connsiteY1-264" fmla="*/ 39180 h 381249"/>
                <a:gd name="connsiteX2-265" fmla="*/ 2181139 w 2188567"/>
                <a:gd name="connsiteY2-266" fmla="*/ 381249 h 381249"/>
                <a:gd name="connsiteX3-267" fmla="*/ 0 w 2188567"/>
                <a:gd name="connsiteY3-268" fmla="*/ 367072 h 381249"/>
                <a:gd name="connsiteX4-269" fmla="*/ 25152 w 2188567"/>
                <a:gd name="connsiteY4-270" fmla="*/ 0 h 381249"/>
                <a:gd name="connsiteX0-271" fmla="*/ 25152 w 2188567"/>
                <a:gd name="connsiteY0-272" fmla="*/ 0 h 411696"/>
                <a:gd name="connsiteX1-273" fmla="*/ 2188567 w 2188567"/>
                <a:gd name="connsiteY1-274" fmla="*/ 39180 h 411696"/>
                <a:gd name="connsiteX2-275" fmla="*/ 2181139 w 2188567"/>
                <a:gd name="connsiteY2-276" fmla="*/ 381249 h 411696"/>
                <a:gd name="connsiteX3-277" fmla="*/ 0 w 2188567"/>
                <a:gd name="connsiteY3-278" fmla="*/ 367072 h 411696"/>
                <a:gd name="connsiteX4-279" fmla="*/ 25152 w 2188567"/>
                <a:gd name="connsiteY4-280" fmla="*/ 0 h 411696"/>
                <a:gd name="connsiteX0-281" fmla="*/ 25152 w 2188567"/>
                <a:gd name="connsiteY0-282" fmla="*/ 0 h 436265"/>
                <a:gd name="connsiteX1-283" fmla="*/ 2188567 w 2188567"/>
                <a:gd name="connsiteY1-284" fmla="*/ 39180 h 436265"/>
                <a:gd name="connsiteX2-285" fmla="*/ 2181139 w 2188567"/>
                <a:gd name="connsiteY2-286" fmla="*/ 381249 h 436265"/>
                <a:gd name="connsiteX3-287" fmla="*/ 0 w 2188567"/>
                <a:gd name="connsiteY3-288" fmla="*/ 367072 h 436265"/>
                <a:gd name="connsiteX4-289" fmla="*/ 25152 w 2188567"/>
                <a:gd name="connsiteY4-290" fmla="*/ 0 h 436265"/>
                <a:gd name="connsiteX0-291" fmla="*/ 16942 w 2180357"/>
                <a:gd name="connsiteY0-292" fmla="*/ 0 h 436265"/>
                <a:gd name="connsiteX1-293" fmla="*/ 2180357 w 2180357"/>
                <a:gd name="connsiteY1-294" fmla="*/ 39180 h 436265"/>
                <a:gd name="connsiteX2-295" fmla="*/ 2172929 w 2180357"/>
                <a:gd name="connsiteY2-296" fmla="*/ 381249 h 436265"/>
                <a:gd name="connsiteX3-297" fmla="*/ 0 w 2180357"/>
                <a:gd name="connsiteY3-298" fmla="*/ 338745 h 436265"/>
                <a:gd name="connsiteX4-299" fmla="*/ 16942 w 2180357"/>
                <a:gd name="connsiteY4-300" fmla="*/ 0 h 436265"/>
                <a:gd name="connsiteX0-301" fmla="*/ 16942 w 2180357"/>
                <a:gd name="connsiteY0-302" fmla="*/ 0 h 436265"/>
                <a:gd name="connsiteX1-303" fmla="*/ 2180357 w 2180357"/>
                <a:gd name="connsiteY1-304" fmla="*/ 39180 h 436265"/>
                <a:gd name="connsiteX2-305" fmla="*/ 2172929 w 2180357"/>
                <a:gd name="connsiteY2-306" fmla="*/ 381249 h 436265"/>
                <a:gd name="connsiteX3-307" fmla="*/ 0 w 2180357"/>
                <a:gd name="connsiteY3-308" fmla="*/ 338745 h 436265"/>
                <a:gd name="connsiteX4-309" fmla="*/ 16942 w 2180357"/>
                <a:gd name="connsiteY4-310" fmla="*/ 0 h 4362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80357" h="436265">
                  <a:moveTo>
                    <a:pt x="16942" y="0"/>
                  </a:moveTo>
                  <a:cubicBezTo>
                    <a:pt x="639962" y="54762"/>
                    <a:pt x="1398909" y="66757"/>
                    <a:pt x="2180357" y="39180"/>
                  </a:cubicBezTo>
                  <a:cubicBezTo>
                    <a:pt x="2178939" y="158495"/>
                    <a:pt x="2174347" y="261934"/>
                    <a:pt x="2172929" y="381249"/>
                  </a:cubicBezTo>
                  <a:cubicBezTo>
                    <a:pt x="1395033" y="436265"/>
                    <a:pt x="414147" y="370198"/>
                    <a:pt x="0" y="338745"/>
                  </a:cubicBezTo>
                  <a:lnTo>
                    <a:pt x="16942" y="0"/>
                  </a:lnTo>
                  <a:close/>
                </a:path>
              </a:pathLst>
            </a:cu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자유형 124"/>
            <p:cNvSpPr/>
            <p:nvPr/>
          </p:nvSpPr>
          <p:spPr bwMode="auto">
            <a:xfrm>
              <a:off x="7144033" y="1248740"/>
              <a:ext cx="170866" cy="362511"/>
            </a:xfrm>
            <a:custGeom>
              <a:avLst/>
              <a:gdLst>
                <a:gd name="connsiteX0" fmla="*/ 127000 w 203200"/>
                <a:gd name="connsiteY0" fmla="*/ 0 h 279400"/>
                <a:gd name="connsiteX1" fmla="*/ 0 w 203200"/>
                <a:gd name="connsiteY1" fmla="*/ 279400 h 279400"/>
                <a:gd name="connsiteX2" fmla="*/ 203200 w 203200"/>
                <a:gd name="connsiteY2" fmla="*/ 6350 h 279400"/>
                <a:gd name="connsiteX3" fmla="*/ 127000 w 203200"/>
                <a:gd name="connsiteY3" fmla="*/ 0 h 279400"/>
                <a:gd name="connsiteX0-1" fmla="*/ 53950 w 130150"/>
                <a:gd name="connsiteY0-2" fmla="*/ 0 h 226132"/>
                <a:gd name="connsiteX1-3" fmla="*/ 0 w 130150"/>
                <a:gd name="connsiteY1-4" fmla="*/ 226132 h 226132"/>
                <a:gd name="connsiteX2-5" fmla="*/ 130150 w 130150"/>
                <a:gd name="connsiteY2-6" fmla="*/ 6350 h 226132"/>
                <a:gd name="connsiteX3-7" fmla="*/ 53950 w 130150"/>
                <a:gd name="connsiteY3-8" fmla="*/ 0 h 226132"/>
                <a:gd name="connsiteX0-9" fmla="*/ 53950 w 130150"/>
                <a:gd name="connsiteY0-10" fmla="*/ 0 h 226132"/>
                <a:gd name="connsiteX1-11" fmla="*/ 0 w 130150"/>
                <a:gd name="connsiteY1-12" fmla="*/ 226132 h 226132"/>
                <a:gd name="connsiteX2-13" fmla="*/ 130150 w 130150"/>
                <a:gd name="connsiteY2-14" fmla="*/ 6350 h 226132"/>
                <a:gd name="connsiteX3-15" fmla="*/ 53950 w 130150"/>
                <a:gd name="connsiteY3-16" fmla="*/ 0 h 226132"/>
                <a:gd name="connsiteX0-17" fmla="*/ 53950 w 130150"/>
                <a:gd name="connsiteY0-18" fmla="*/ 0 h 226132"/>
                <a:gd name="connsiteX1-19" fmla="*/ 0 w 130150"/>
                <a:gd name="connsiteY1-20" fmla="*/ 226132 h 226132"/>
                <a:gd name="connsiteX2-21" fmla="*/ 130150 w 130150"/>
                <a:gd name="connsiteY2-22" fmla="*/ 6350 h 226132"/>
                <a:gd name="connsiteX3-23" fmla="*/ 53950 w 130150"/>
                <a:gd name="connsiteY3-24" fmla="*/ 0 h 226132"/>
                <a:gd name="connsiteX0-25" fmla="*/ 53950 w 130150"/>
                <a:gd name="connsiteY0-26" fmla="*/ 0 h 226132"/>
                <a:gd name="connsiteX1-27" fmla="*/ 0 w 130150"/>
                <a:gd name="connsiteY1-28" fmla="*/ 226132 h 226132"/>
                <a:gd name="connsiteX2-29" fmla="*/ 130150 w 130150"/>
                <a:gd name="connsiteY2-30" fmla="*/ 6350 h 226132"/>
                <a:gd name="connsiteX3-31" fmla="*/ 53950 w 130150"/>
                <a:gd name="connsiteY3-32" fmla="*/ 0 h 226132"/>
                <a:gd name="connsiteX0-33" fmla="*/ 53950 w 130150"/>
                <a:gd name="connsiteY0-34" fmla="*/ 0 h 226132"/>
                <a:gd name="connsiteX1-35" fmla="*/ 0 w 130150"/>
                <a:gd name="connsiteY1-36" fmla="*/ 226132 h 226132"/>
                <a:gd name="connsiteX2-37" fmla="*/ 130150 w 130150"/>
                <a:gd name="connsiteY2-38" fmla="*/ 6350 h 226132"/>
                <a:gd name="connsiteX3-39" fmla="*/ 53950 w 130150"/>
                <a:gd name="connsiteY3-40" fmla="*/ 0 h 226132"/>
                <a:gd name="connsiteX0-41" fmla="*/ 53950 w 130150"/>
                <a:gd name="connsiteY0-42" fmla="*/ 0 h 226132"/>
                <a:gd name="connsiteX1-43" fmla="*/ 0 w 130150"/>
                <a:gd name="connsiteY1-44" fmla="*/ 226132 h 226132"/>
                <a:gd name="connsiteX2-45" fmla="*/ 130150 w 130150"/>
                <a:gd name="connsiteY2-46" fmla="*/ 6350 h 226132"/>
                <a:gd name="connsiteX3-47" fmla="*/ 53950 w 130150"/>
                <a:gd name="connsiteY3-48" fmla="*/ 0 h 226132"/>
                <a:gd name="connsiteX0-49" fmla="*/ 53950 w 130150"/>
                <a:gd name="connsiteY0-50" fmla="*/ 0 h 226132"/>
                <a:gd name="connsiteX1-51" fmla="*/ 0 w 130150"/>
                <a:gd name="connsiteY1-52" fmla="*/ 226132 h 226132"/>
                <a:gd name="connsiteX2-53" fmla="*/ 130150 w 130150"/>
                <a:gd name="connsiteY2-54" fmla="*/ 6350 h 226132"/>
                <a:gd name="connsiteX3-55" fmla="*/ 53950 w 130150"/>
                <a:gd name="connsiteY3-56" fmla="*/ 0 h 226132"/>
                <a:gd name="connsiteX0-57" fmla="*/ 53950 w 108012"/>
                <a:gd name="connsiteY0-58" fmla="*/ 0 h 226132"/>
                <a:gd name="connsiteX1-59" fmla="*/ 0 w 108012"/>
                <a:gd name="connsiteY1-60" fmla="*/ 226132 h 226132"/>
                <a:gd name="connsiteX2-61" fmla="*/ 108012 w 108012"/>
                <a:gd name="connsiteY2-62" fmla="*/ 0 h 226132"/>
                <a:gd name="connsiteX3-63" fmla="*/ 53950 w 108012"/>
                <a:gd name="connsiteY3-64" fmla="*/ 0 h 226132"/>
                <a:gd name="connsiteX0-65" fmla="*/ 53950 w 108012"/>
                <a:gd name="connsiteY0-66" fmla="*/ 0 h 226132"/>
                <a:gd name="connsiteX1-67" fmla="*/ 0 w 108012"/>
                <a:gd name="connsiteY1-68" fmla="*/ 226132 h 226132"/>
                <a:gd name="connsiteX2-69" fmla="*/ 108012 w 108012"/>
                <a:gd name="connsiteY2-70" fmla="*/ 0 h 226132"/>
                <a:gd name="connsiteX3-71" fmla="*/ 53950 w 108012"/>
                <a:gd name="connsiteY3-72" fmla="*/ 0 h 226132"/>
                <a:gd name="connsiteX0-73" fmla="*/ 72008 w 108012"/>
                <a:gd name="connsiteY0-74" fmla="*/ 0 h 226132"/>
                <a:gd name="connsiteX1-75" fmla="*/ 0 w 108012"/>
                <a:gd name="connsiteY1-76" fmla="*/ 226132 h 226132"/>
                <a:gd name="connsiteX2-77" fmla="*/ 108012 w 108012"/>
                <a:gd name="connsiteY2-78" fmla="*/ 0 h 226132"/>
                <a:gd name="connsiteX3-79" fmla="*/ 72008 w 108012"/>
                <a:gd name="connsiteY3-80" fmla="*/ 0 h 226132"/>
                <a:gd name="connsiteX0-81" fmla="*/ 72008 w 108012"/>
                <a:gd name="connsiteY0-82" fmla="*/ 0 h 226132"/>
                <a:gd name="connsiteX1-83" fmla="*/ 0 w 108012"/>
                <a:gd name="connsiteY1-84" fmla="*/ 226132 h 226132"/>
                <a:gd name="connsiteX2-85" fmla="*/ 108012 w 108012"/>
                <a:gd name="connsiteY2-86" fmla="*/ 0 h 226132"/>
                <a:gd name="connsiteX3-87" fmla="*/ 72008 w 108012"/>
                <a:gd name="connsiteY3-88" fmla="*/ 0 h 226132"/>
                <a:gd name="connsiteX0-89" fmla="*/ 72008 w 108012"/>
                <a:gd name="connsiteY0-90" fmla="*/ 0 h 226132"/>
                <a:gd name="connsiteX1-91" fmla="*/ 0 w 108012"/>
                <a:gd name="connsiteY1-92" fmla="*/ 226132 h 226132"/>
                <a:gd name="connsiteX2-93" fmla="*/ 108012 w 108012"/>
                <a:gd name="connsiteY2-94" fmla="*/ 0 h 226132"/>
                <a:gd name="connsiteX3-95" fmla="*/ 72008 w 108012"/>
                <a:gd name="connsiteY3-96" fmla="*/ 0 h 226132"/>
                <a:gd name="connsiteX0-97" fmla="*/ 72008 w 108012"/>
                <a:gd name="connsiteY0-98" fmla="*/ 0 h 226132"/>
                <a:gd name="connsiteX1-99" fmla="*/ 0 w 108012"/>
                <a:gd name="connsiteY1-100" fmla="*/ 226132 h 226132"/>
                <a:gd name="connsiteX2-101" fmla="*/ 108012 w 108012"/>
                <a:gd name="connsiteY2-102" fmla="*/ 0 h 226132"/>
                <a:gd name="connsiteX3-103" fmla="*/ 72008 w 108012"/>
                <a:gd name="connsiteY3-104" fmla="*/ 0 h 226132"/>
                <a:gd name="connsiteX0-105" fmla="*/ 65881 w 108012"/>
                <a:gd name="connsiteY0-106" fmla="*/ 0 h 229667"/>
                <a:gd name="connsiteX1-107" fmla="*/ 0 w 108012"/>
                <a:gd name="connsiteY1-108" fmla="*/ 229667 h 229667"/>
                <a:gd name="connsiteX2-109" fmla="*/ 108012 w 108012"/>
                <a:gd name="connsiteY2-110" fmla="*/ 3535 h 229667"/>
                <a:gd name="connsiteX3-111" fmla="*/ 65881 w 108012"/>
                <a:gd name="connsiteY3-112" fmla="*/ 0 h 229667"/>
                <a:gd name="connsiteX0-113" fmla="*/ 65881 w 108012"/>
                <a:gd name="connsiteY0-114" fmla="*/ 0 h 229667"/>
                <a:gd name="connsiteX1-115" fmla="*/ 0 w 108012"/>
                <a:gd name="connsiteY1-116" fmla="*/ 229667 h 229667"/>
                <a:gd name="connsiteX2-117" fmla="*/ 108012 w 108012"/>
                <a:gd name="connsiteY2-118" fmla="*/ 3535 h 229667"/>
                <a:gd name="connsiteX3-119" fmla="*/ 65881 w 108012"/>
                <a:gd name="connsiteY3-120" fmla="*/ 0 h 229667"/>
                <a:gd name="connsiteX0-121" fmla="*/ 65881 w 108012"/>
                <a:gd name="connsiteY0-122" fmla="*/ 0 h 229667"/>
                <a:gd name="connsiteX1-123" fmla="*/ 0 w 108012"/>
                <a:gd name="connsiteY1-124" fmla="*/ 229667 h 229667"/>
                <a:gd name="connsiteX2-125" fmla="*/ 108012 w 108012"/>
                <a:gd name="connsiteY2-126" fmla="*/ 3535 h 229667"/>
                <a:gd name="connsiteX3-127" fmla="*/ 65881 w 108012"/>
                <a:gd name="connsiteY3-128" fmla="*/ 0 h 2296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012" h="229667">
                  <a:moveTo>
                    <a:pt x="65881" y="0"/>
                  </a:moveTo>
                  <a:cubicBezTo>
                    <a:pt x="13989" y="170218"/>
                    <a:pt x="14807" y="145050"/>
                    <a:pt x="0" y="229667"/>
                  </a:cubicBezTo>
                  <a:cubicBezTo>
                    <a:pt x="60212" y="160858"/>
                    <a:pt x="80727" y="78247"/>
                    <a:pt x="108012" y="3535"/>
                  </a:cubicBezTo>
                  <a:lnTo>
                    <a:pt x="65881" y="0"/>
                  </a:lnTo>
                  <a:close/>
                </a:path>
              </a:pathLst>
            </a:cu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타원 113"/>
            <p:cNvSpPr/>
            <p:nvPr/>
          </p:nvSpPr>
          <p:spPr bwMode="auto">
            <a:xfrm>
              <a:off x="7114017" y="886228"/>
              <a:ext cx="387911" cy="390221"/>
            </a:xfrm>
            <a:prstGeom prst="ellipse">
              <a:avLst/>
            </a:pr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ko-KR" altLang="en-US" sz="130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799049" y="1611727"/>
              <a:ext cx="1165225" cy="3770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姿势正确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707839" y="2077717"/>
              <a:ext cx="2565991" cy="6645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indent="0" algn="just">
                <a:lnSpc>
                  <a:spcPct val="150000"/>
                </a:lnSpc>
                <a:buFont typeface="Wingdings" panose="05000000000000000000" pitchFamily="2" charset="2"/>
                <a:buNone/>
              </a:pP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1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751570" y="2145665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/>
              <a:t>握笔</a:t>
            </a:r>
            <a:endParaRPr lang="zh-CN" altLang="en-US" sz="3200"/>
          </a:p>
        </p:txBody>
      </p:sp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16299" y="578189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748" y="5070158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/>
              <a:t>保护眼睛方法（四）</a:t>
            </a:r>
            <a:endParaRPr lang="zh-CN" altLang="en-US" sz="4400"/>
          </a:p>
        </p:txBody>
      </p:sp>
      <p:grpSp>
        <p:nvGrpSpPr>
          <p:cNvPr id="13" name="组合 12"/>
          <p:cNvGrpSpPr/>
          <p:nvPr/>
        </p:nvGrpSpPr>
        <p:grpSpPr>
          <a:xfrm>
            <a:off x="319405" y="86360"/>
            <a:ext cx="3708400" cy="5202555"/>
            <a:chOff x="5707839" y="886228"/>
            <a:chExt cx="2789264" cy="3449636"/>
          </a:xfrm>
        </p:grpSpPr>
        <p:sp>
          <p:nvSpPr>
            <p:cNvPr id="24" name="자유형 88"/>
            <p:cNvSpPr/>
            <p:nvPr/>
          </p:nvSpPr>
          <p:spPr bwMode="auto">
            <a:xfrm>
              <a:off x="5707839" y="1410370"/>
              <a:ext cx="2789264" cy="2925494"/>
            </a:xfrm>
            <a:custGeom>
              <a:avLst/>
              <a:gdLst>
                <a:gd name="connsiteX0" fmla="*/ 22860 w 2194560"/>
                <a:gd name="connsiteY0" fmla="*/ 0 h 2377440"/>
                <a:gd name="connsiteX1" fmla="*/ 2194560 w 2194560"/>
                <a:gd name="connsiteY1" fmla="*/ 137160 h 2377440"/>
                <a:gd name="connsiteX2" fmla="*/ 2049780 w 2194560"/>
                <a:gd name="connsiteY2" fmla="*/ 1965960 h 2377440"/>
                <a:gd name="connsiteX3" fmla="*/ 853440 w 2194560"/>
                <a:gd name="connsiteY3" fmla="*/ 2377440 h 2377440"/>
                <a:gd name="connsiteX4" fmla="*/ 0 w 2194560"/>
                <a:gd name="connsiteY4" fmla="*/ 2316480 h 2377440"/>
                <a:gd name="connsiteX5" fmla="*/ 22860 w 2194560"/>
                <a:gd name="connsiteY5" fmla="*/ 0 h 2377440"/>
                <a:gd name="connsiteX0-1" fmla="*/ 22860 w 2203388"/>
                <a:gd name="connsiteY0-2" fmla="*/ 0 h 2377440"/>
                <a:gd name="connsiteX1-3" fmla="*/ 2194560 w 2203388"/>
                <a:gd name="connsiteY1-4" fmla="*/ 137160 h 2377440"/>
                <a:gd name="connsiteX2-5" fmla="*/ 2049780 w 2203388"/>
                <a:gd name="connsiteY2-6" fmla="*/ 1965960 h 2377440"/>
                <a:gd name="connsiteX3-7" fmla="*/ 853440 w 2203388"/>
                <a:gd name="connsiteY3-8" fmla="*/ 2377440 h 2377440"/>
                <a:gd name="connsiteX4-9" fmla="*/ 0 w 2203388"/>
                <a:gd name="connsiteY4-10" fmla="*/ 2316480 h 2377440"/>
                <a:gd name="connsiteX5-11" fmla="*/ 22860 w 2203388"/>
                <a:gd name="connsiteY5-12" fmla="*/ 0 h 2377440"/>
                <a:gd name="connsiteX0-13" fmla="*/ 22860 w 2203388"/>
                <a:gd name="connsiteY0-14" fmla="*/ 0 h 2377440"/>
                <a:gd name="connsiteX1-15" fmla="*/ 2194560 w 2203388"/>
                <a:gd name="connsiteY1-16" fmla="*/ 137160 h 2377440"/>
                <a:gd name="connsiteX2-17" fmla="*/ 2049780 w 2203388"/>
                <a:gd name="connsiteY2-18" fmla="*/ 1965960 h 2377440"/>
                <a:gd name="connsiteX3-19" fmla="*/ 853440 w 2203388"/>
                <a:gd name="connsiteY3-20" fmla="*/ 2377440 h 2377440"/>
                <a:gd name="connsiteX4-21" fmla="*/ 0 w 2203388"/>
                <a:gd name="connsiteY4-22" fmla="*/ 2316480 h 2377440"/>
                <a:gd name="connsiteX5-23" fmla="*/ 22860 w 2203388"/>
                <a:gd name="connsiteY5-24" fmla="*/ 0 h 2377440"/>
                <a:gd name="connsiteX0-25" fmla="*/ 22860 w 2203388"/>
                <a:gd name="connsiteY0-26" fmla="*/ 0 h 2377440"/>
                <a:gd name="connsiteX1-27" fmla="*/ 2194560 w 2203388"/>
                <a:gd name="connsiteY1-28" fmla="*/ 137160 h 2377440"/>
                <a:gd name="connsiteX2-29" fmla="*/ 2049780 w 2203388"/>
                <a:gd name="connsiteY2-30" fmla="*/ 1965960 h 2377440"/>
                <a:gd name="connsiteX3-31" fmla="*/ 853440 w 2203388"/>
                <a:gd name="connsiteY3-32" fmla="*/ 2377440 h 2377440"/>
                <a:gd name="connsiteX4-33" fmla="*/ 0 w 2203388"/>
                <a:gd name="connsiteY4-34" fmla="*/ 2316480 h 2377440"/>
                <a:gd name="connsiteX5-35" fmla="*/ 22860 w 2203388"/>
                <a:gd name="connsiteY5-36" fmla="*/ 0 h 2377440"/>
                <a:gd name="connsiteX0-37" fmla="*/ 22860 w 2203388"/>
                <a:gd name="connsiteY0-38" fmla="*/ 0 h 2377440"/>
                <a:gd name="connsiteX1-39" fmla="*/ 2194560 w 2203388"/>
                <a:gd name="connsiteY1-40" fmla="*/ 137160 h 2377440"/>
                <a:gd name="connsiteX2-41" fmla="*/ 2049780 w 2203388"/>
                <a:gd name="connsiteY2-42" fmla="*/ 1965960 h 2377440"/>
                <a:gd name="connsiteX3-43" fmla="*/ 853440 w 2203388"/>
                <a:gd name="connsiteY3-44" fmla="*/ 2377440 h 2377440"/>
                <a:gd name="connsiteX4-45" fmla="*/ 0 w 2203388"/>
                <a:gd name="connsiteY4-46" fmla="*/ 2232248 h 2377440"/>
                <a:gd name="connsiteX5-47" fmla="*/ 22860 w 2203388"/>
                <a:gd name="connsiteY5-48" fmla="*/ 0 h 2377440"/>
                <a:gd name="connsiteX0-49" fmla="*/ 22860 w 2203388"/>
                <a:gd name="connsiteY0-50" fmla="*/ 0 h 2377440"/>
                <a:gd name="connsiteX1-51" fmla="*/ 2194560 w 2203388"/>
                <a:gd name="connsiteY1-52" fmla="*/ 137160 h 2377440"/>
                <a:gd name="connsiteX2-53" fmla="*/ 2049780 w 2203388"/>
                <a:gd name="connsiteY2-54" fmla="*/ 1965960 h 2377440"/>
                <a:gd name="connsiteX3-55" fmla="*/ 853440 w 2203388"/>
                <a:gd name="connsiteY3-56" fmla="*/ 2377440 h 2377440"/>
                <a:gd name="connsiteX4-57" fmla="*/ 0 w 2203388"/>
                <a:gd name="connsiteY4-58" fmla="*/ 2232248 h 2377440"/>
                <a:gd name="connsiteX5-59" fmla="*/ 22860 w 2203388"/>
                <a:gd name="connsiteY5-60" fmla="*/ 0 h 2377440"/>
                <a:gd name="connsiteX0-61" fmla="*/ 22860 w 2203388"/>
                <a:gd name="connsiteY0-62" fmla="*/ 0 h 2377440"/>
                <a:gd name="connsiteX1-63" fmla="*/ 2194560 w 2203388"/>
                <a:gd name="connsiteY1-64" fmla="*/ 137160 h 2377440"/>
                <a:gd name="connsiteX2-65" fmla="*/ 2049780 w 2203388"/>
                <a:gd name="connsiteY2-66" fmla="*/ 1965960 h 2377440"/>
                <a:gd name="connsiteX3-67" fmla="*/ 853440 w 2203388"/>
                <a:gd name="connsiteY3-68" fmla="*/ 2377440 h 2377440"/>
                <a:gd name="connsiteX4-69" fmla="*/ 0 w 2203388"/>
                <a:gd name="connsiteY4-70" fmla="*/ 2232248 h 2377440"/>
                <a:gd name="connsiteX5-71" fmla="*/ 22860 w 2203388"/>
                <a:gd name="connsiteY5-72" fmla="*/ 0 h 2377440"/>
                <a:gd name="connsiteX0-73" fmla="*/ 22860 w 2194560"/>
                <a:gd name="connsiteY0-74" fmla="*/ 0 h 2377440"/>
                <a:gd name="connsiteX1-75" fmla="*/ 2194560 w 2194560"/>
                <a:gd name="connsiteY1-76" fmla="*/ 137160 h 2377440"/>
                <a:gd name="connsiteX2-77" fmla="*/ 2049780 w 2194560"/>
                <a:gd name="connsiteY2-78" fmla="*/ 1965960 h 2377440"/>
                <a:gd name="connsiteX3-79" fmla="*/ 853440 w 2194560"/>
                <a:gd name="connsiteY3-80" fmla="*/ 2377440 h 2377440"/>
                <a:gd name="connsiteX4-81" fmla="*/ 0 w 2194560"/>
                <a:gd name="connsiteY4-82" fmla="*/ 2232248 h 2377440"/>
                <a:gd name="connsiteX5-83" fmla="*/ 22860 w 2194560"/>
                <a:gd name="connsiteY5-84" fmla="*/ 0 h 2377440"/>
                <a:gd name="connsiteX0-85" fmla="*/ 22860 w 2201801"/>
                <a:gd name="connsiteY0-86" fmla="*/ 0 h 2377440"/>
                <a:gd name="connsiteX1-87" fmla="*/ 2194560 w 2201801"/>
                <a:gd name="connsiteY1-88" fmla="*/ 137160 h 2377440"/>
                <a:gd name="connsiteX2-89" fmla="*/ 2049780 w 2201801"/>
                <a:gd name="connsiteY2-90" fmla="*/ 1965960 h 2377440"/>
                <a:gd name="connsiteX3-91" fmla="*/ 853440 w 2201801"/>
                <a:gd name="connsiteY3-92" fmla="*/ 2377440 h 2377440"/>
                <a:gd name="connsiteX4-93" fmla="*/ 0 w 2201801"/>
                <a:gd name="connsiteY4-94" fmla="*/ 2232248 h 2377440"/>
                <a:gd name="connsiteX5-95" fmla="*/ 22860 w 2201801"/>
                <a:gd name="connsiteY5-96" fmla="*/ 0 h 2377440"/>
                <a:gd name="connsiteX0-97" fmla="*/ 22860 w 2201801"/>
                <a:gd name="connsiteY0-98" fmla="*/ 0 h 2340260"/>
                <a:gd name="connsiteX1-99" fmla="*/ 2194560 w 2201801"/>
                <a:gd name="connsiteY1-100" fmla="*/ 137160 h 2340260"/>
                <a:gd name="connsiteX2-101" fmla="*/ 2049780 w 2201801"/>
                <a:gd name="connsiteY2-102" fmla="*/ 1965960 h 2340260"/>
                <a:gd name="connsiteX3-103" fmla="*/ 1080120 w 2201801"/>
                <a:gd name="connsiteY3-104" fmla="*/ 2340260 h 2340260"/>
                <a:gd name="connsiteX4-105" fmla="*/ 0 w 2201801"/>
                <a:gd name="connsiteY4-106" fmla="*/ 2232248 h 2340260"/>
                <a:gd name="connsiteX5-107" fmla="*/ 22860 w 2201801"/>
                <a:gd name="connsiteY5-108" fmla="*/ 0 h 2340260"/>
                <a:gd name="connsiteX0-109" fmla="*/ 22860 w 2201801"/>
                <a:gd name="connsiteY0-110" fmla="*/ 0 h 2340260"/>
                <a:gd name="connsiteX1-111" fmla="*/ 2194560 w 2201801"/>
                <a:gd name="connsiteY1-112" fmla="*/ 137160 h 2340260"/>
                <a:gd name="connsiteX2-113" fmla="*/ 2049780 w 2201801"/>
                <a:gd name="connsiteY2-114" fmla="*/ 1965960 h 2340260"/>
                <a:gd name="connsiteX3-115" fmla="*/ 1080120 w 2201801"/>
                <a:gd name="connsiteY3-116" fmla="*/ 2340260 h 2340260"/>
                <a:gd name="connsiteX4-117" fmla="*/ 0 w 2201801"/>
                <a:gd name="connsiteY4-118" fmla="*/ 2232248 h 2340260"/>
                <a:gd name="connsiteX5-119" fmla="*/ 22860 w 2201801"/>
                <a:gd name="connsiteY5-120" fmla="*/ 0 h 2340260"/>
                <a:gd name="connsiteX0-121" fmla="*/ 22860 w 2201801"/>
                <a:gd name="connsiteY0-122" fmla="*/ 0 h 2316104"/>
                <a:gd name="connsiteX1-123" fmla="*/ 2194560 w 2201801"/>
                <a:gd name="connsiteY1-124" fmla="*/ 137160 h 2316104"/>
                <a:gd name="connsiteX2-125" fmla="*/ 2049780 w 2201801"/>
                <a:gd name="connsiteY2-126" fmla="*/ 1965960 h 2316104"/>
                <a:gd name="connsiteX3-127" fmla="*/ 1116124 w 2201801"/>
                <a:gd name="connsiteY3-128" fmla="*/ 2304256 h 2316104"/>
                <a:gd name="connsiteX4-129" fmla="*/ 0 w 2201801"/>
                <a:gd name="connsiteY4-130" fmla="*/ 2232248 h 2316104"/>
                <a:gd name="connsiteX5-131" fmla="*/ 22860 w 2201801"/>
                <a:gd name="connsiteY5-132" fmla="*/ 0 h 2316104"/>
                <a:gd name="connsiteX0-133" fmla="*/ 216024 w 2201801"/>
                <a:gd name="connsiteY0-134" fmla="*/ 0 h 2280100"/>
                <a:gd name="connsiteX1-135" fmla="*/ 2194560 w 2201801"/>
                <a:gd name="connsiteY1-136" fmla="*/ 101156 h 2280100"/>
                <a:gd name="connsiteX2-137" fmla="*/ 2049780 w 2201801"/>
                <a:gd name="connsiteY2-138" fmla="*/ 1929956 h 2280100"/>
                <a:gd name="connsiteX3-139" fmla="*/ 1116124 w 2201801"/>
                <a:gd name="connsiteY3-140" fmla="*/ 2268252 h 2280100"/>
                <a:gd name="connsiteX4-141" fmla="*/ 0 w 2201801"/>
                <a:gd name="connsiteY4-142" fmla="*/ 2196244 h 2280100"/>
                <a:gd name="connsiteX5-143" fmla="*/ 216024 w 2201801"/>
                <a:gd name="connsiteY5-144" fmla="*/ 0 h 2280100"/>
                <a:gd name="connsiteX0-145" fmla="*/ 72008 w 2201801"/>
                <a:gd name="connsiteY0-146" fmla="*/ 0 h 2280100"/>
                <a:gd name="connsiteX1-147" fmla="*/ 2194560 w 2201801"/>
                <a:gd name="connsiteY1-148" fmla="*/ 101156 h 2280100"/>
                <a:gd name="connsiteX2-149" fmla="*/ 2049780 w 2201801"/>
                <a:gd name="connsiteY2-150" fmla="*/ 1929956 h 2280100"/>
                <a:gd name="connsiteX3-151" fmla="*/ 1116124 w 2201801"/>
                <a:gd name="connsiteY3-152" fmla="*/ 2268252 h 2280100"/>
                <a:gd name="connsiteX4-153" fmla="*/ 0 w 2201801"/>
                <a:gd name="connsiteY4-154" fmla="*/ 2196244 h 2280100"/>
                <a:gd name="connsiteX5-155" fmla="*/ 72008 w 2201801"/>
                <a:gd name="connsiteY5-156" fmla="*/ 0 h 2280100"/>
                <a:gd name="connsiteX0-157" fmla="*/ 72008 w 2201801"/>
                <a:gd name="connsiteY0-158" fmla="*/ 0 h 2280100"/>
                <a:gd name="connsiteX1-159" fmla="*/ 2194560 w 2201801"/>
                <a:gd name="connsiteY1-160" fmla="*/ 101156 h 2280100"/>
                <a:gd name="connsiteX2-161" fmla="*/ 2049780 w 2201801"/>
                <a:gd name="connsiteY2-162" fmla="*/ 1929956 h 2280100"/>
                <a:gd name="connsiteX3-163" fmla="*/ 1116124 w 2201801"/>
                <a:gd name="connsiteY3-164" fmla="*/ 2268252 h 2280100"/>
                <a:gd name="connsiteX4-165" fmla="*/ 0 w 2201801"/>
                <a:gd name="connsiteY4-166" fmla="*/ 2196244 h 2280100"/>
                <a:gd name="connsiteX5-167" fmla="*/ 72008 w 2201801"/>
                <a:gd name="connsiteY5-168" fmla="*/ 0 h 2280100"/>
                <a:gd name="connsiteX0-169" fmla="*/ 72008 w 2201801"/>
                <a:gd name="connsiteY0-170" fmla="*/ 0 h 2280100"/>
                <a:gd name="connsiteX1-171" fmla="*/ 2194560 w 2201801"/>
                <a:gd name="connsiteY1-172" fmla="*/ 101156 h 2280100"/>
                <a:gd name="connsiteX2-173" fmla="*/ 2049780 w 2201801"/>
                <a:gd name="connsiteY2-174" fmla="*/ 1929956 h 2280100"/>
                <a:gd name="connsiteX3-175" fmla="*/ 1116124 w 2201801"/>
                <a:gd name="connsiteY3-176" fmla="*/ 2268252 h 2280100"/>
                <a:gd name="connsiteX4-177" fmla="*/ 0 w 2201801"/>
                <a:gd name="connsiteY4-178" fmla="*/ 2196244 h 2280100"/>
                <a:gd name="connsiteX5-179" fmla="*/ 72008 w 2201801"/>
                <a:gd name="connsiteY5-180" fmla="*/ 0 h 2280100"/>
                <a:gd name="connsiteX0-181" fmla="*/ 144016 w 2201801"/>
                <a:gd name="connsiteY0-182" fmla="*/ 0 h 2244096"/>
                <a:gd name="connsiteX1-183" fmla="*/ 2194560 w 2201801"/>
                <a:gd name="connsiteY1-184" fmla="*/ 65152 h 2244096"/>
                <a:gd name="connsiteX2-185" fmla="*/ 2049780 w 2201801"/>
                <a:gd name="connsiteY2-186" fmla="*/ 1893952 h 2244096"/>
                <a:gd name="connsiteX3-187" fmla="*/ 1116124 w 2201801"/>
                <a:gd name="connsiteY3-188" fmla="*/ 2232248 h 2244096"/>
                <a:gd name="connsiteX4-189" fmla="*/ 0 w 2201801"/>
                <a:gd name="connsiteY4-190" fmla="*/ 2160240 h 2244096"/>
                <a:gd name="connsiteX5-191" fmla="*/ 144016 w 2201801"/>
                <a:gd name="connsiteY5-192" fmla="*/ 0 h 2244096"/>
                <a:gd name="connsiteX0-193" fmla="*/ 144016 w 2201801"/>
                <a:gd name="connsiteY0-194" fmla="*/ 0 h 2244096"/>
                <a:gd name="connsiteX1-195" fmla="*/ 2194560 w 2201801"/>
                <a:gd name="connsiteY1-196" fmla="*/ 65152 h 2244096"/>
                <a:gd name="connsiteX2-197" fmla="*/ 2049780 w 2201801"/>
                <a:gd name="connsiteY2-198" fmla="*/ 1893952 h 2244096"/>
                <a:gd name="connsiteX3-199" fmla="*/ 1116124 w 2201801"/>
                <a:gd name="connsiteY3-200" fmla="*/ 2232248 h 2244096"/>
                <a:gd name="connsiteX4-201" fmla="*/ 0 w 2201801"/>
                <a:gd name="connsiteY4-202" fmla="*/ 2160240 h 2244096"/>
                <a:gd name="connsiteX5-203" fmla="*/ 144016 w 2201801"/>
                <a:gd name="connsiteY5-204" fmla="*/ 0 h 2244096"/>
                <a:gd name="connsiteX0-205" fmla="*/ 144016 w 2201801"/>
                <a:gd name="connsiteY0-206" fmla="*/ 0 h 2244096"/>
                <a:gd name="connsiteX1-207" fmla="*/ 2194560 w 2201801"/>
                <a:gd name="connsiteY1-208" fmla="*/ 65152 h 2244096"/>
                <a:gd name="connsiteX2-209" fmla="*/ 2049780 w 2201801"/>
                <a:gd name="connsiteY2-210" fmla="*/ 1893952 h 2244096"/>
                <a:gd name="connsiteX3-211" fmla="*/ 1116124 w 2201801"/>
                <a:gd name="connsiteY3-212" fmla="*/ 2232248 h 2244096"/>
                <a:gd name="connsiteX4-213" fmla="*/ 0 w 2201801"/>
                <a:gd name="connsiteY4-214" fmla="*/ 2160240 h 2244096"/>
                <a:gd name="connsiteX5-215" fmla="*/ 144016 w 2201801"/>
                <a:gd name="connsiteY5-216" fmla="*/ 0 h 2244096"/>
                <a:gd name="connsiteX0-217" fmla="*/ 144016 w 2201801"/>
                <a:gd name="connsiteY0-218" fmla="*/ 0 h 2244096"/>
                <a:gd name="connsiteX1-219" fmla="*/ 2194560 w 2201801"/>
                <a:gd name="connsiteY1-220" fmla="*/ 65152 h 2244096"/>
                <a:gd name="connsiteX2-221" fmla="*/ 2049780 w 2201801"/>
                <a:gd name="connsiteY2-222" fmla="*/ 1893952 h 2244096"/>
                <a:gd name="connsiteX3-223" fmla="*/ 1116124 w 2201801"/>
                <a:gd name="connsiteY3-224" fmla="*/ 2232248 h 2244096"/>
                <a:gd name="connsiteX4-225" fmla="*/ 0 w 2201801"/>
                <a:gd name="connsiteY4-226" fmla="*/ 2160240 h 2244096"/>
                <a:gd name="connsiteX5-227" fmla="*/ 144016 w 2201801"/>
                <a:gd name="connsiteY5-228" fmla="*/ 0 h 2244096"/>
                <a:gd name="connsiteX0-229" fmla="*/ 144016 w 2201801"/>
                <a:gd name="connsiteY0-230" fmla="*/ 0 h 2244096"/>
                <a:gd name="connsiteX1-231" fmla="*/ 2194560 w 2201801"/>
                <a:gd name="connsiteY1-232" fmla="*/ 65152 h 2244096"/>
                <a:gd name="connsiteX2-233" fmla="*/ 2049780 w 2201801"/>
                <a:gd name="connsiteY2-234" fmla="*/ 1893952 h 2244096"/>
                <a:gd name="connsiteX3-235" fmla="*/ 1116124 w 2201801"/>
                <a:gd name="connsiteY3-236" fmla="*/ 2232248 h 2244096"/>
                <a:gd name="connsiteX4-237" fmla="*/ 0 w 2201801"/>
                <a:gd name="connsiteY4-238" fmla="*/ 2160240 h 2244096"/>
                <a:gd name="connsiteX5-239" fmla="*/ 144016 w 2201801"/>
                <a:gd name="connsiteY5-240" fmla="*/ 0 h 2244096"/>
                <a:gd name="connsiteX0-241" fmla="*/ 144016 w 2201801"/>
                <a:gd name="connsiteY0-242" fmla="*/ 0 h 2244096"/>
                <a:gd name="connsiteX1-243" fmla="*/ 2194560 w 2201801"/>
                <a:gd name="connsiteY1-244" fmla="*/ 65152 h 2244096"/>
                <a:gd name="connsiteX2-245" fmla="*/ 2049780 w 2201801"/>
                <a:gd name="connsiteY2-246" fmla="*/ 1893952 h 2244096"/>
                <a:gd name="connsiteX3-247" fmla="*/ 1116124 w 2201801"/>
                <a:gd name="connsiteY3-248" fmla="*/ 2232248 h 2244096"/>
                <a:gd name="connsiteX4-249" fmla="*/ 0 w 2201801"/>
                <a:gd name="connsiteY4-250" fmla="*/ 2160240 h 2244096"/>
                <a:gd name="connsiteX5-251" fmla="*/ 144016 w 2201801"/>
                <a:gd name="connsiteY5-252" fmla="*/ 0 h 2244096"/>
                <a:gd name="connsiteX0-253" fmla="*/ 144016 w 2201801"/>
                <a:gd name="connsiteY0-254" fmla="*/ 0 h 2244096"/>
                <a:gd name="connsiteX1-255" fmla="*/ 2194560 w 2201801"/>
                <a:gd name="connsiteY1-256" fmla="*/ 65152 h 2244096"/>
                <a:gd name="connsiteX2-257" fmla="*/ 2049780 w 2201801"/>
                <a:gd name="connsiteY2-258" fmla="*/ 1893952 h 2244096"/>
                <a:gd name="connsiteX3-259" fmla="*/ 1116124 w 2201801"/>
                <a:gd name="connsiteY3-260" fmla="*/ 2232248 h 2244096"/>
                <a:gd name="connsiteX4-261" fmla="*/ 0 w 2201801"/>
                <a:gd name="connsiteY4-262" fmla="*/ 2160240 h 2244096"/>
                <a:gd name="connsiteX5-263" fmla="*/ 144016 w 2201801"/>
                <a:gd name="connsiteY5-264" fmla="*/ 0 h 2244096"/>
                <a:gd name="connsiteX0-265" fmla="*/ 144016 w 2201801"/>
                <a:gd name="connsiteY0-266" fmla="*/ 0 h 2232248"/>
                <a:gd name="connsiteX1-267" fmla="*/ 2194560 w 2201801"/>
                <a:gd name="connsiteY1-268" fmla="*/ 65152 h 2232248"/>
                <a:gd name="connsiteX2-269" fmla="*/ 2049780 w 2201801"/>
                <a:gd name="connsiteY2-270" fmla="*/ 1893952 h 2232248"/>
                <a:gd name="connsiteX3-271" fmla="*/ 1116124 w 2201801"/>
                <a:gd name="connsiteY3-272" fmla="*/ 2232248 h 2232248"/>
                <a:gd name="connsiteX4-273" fmla="*/ 0 w 2201801"/>
                <a:gd name="connsiteY4-274" fmla="*/ 2160240 h 2232248"/>
                <a:gd name="connsiteX5-275" fmla="*/ 144016 w 2201801"/>
                <a:gd name="connsiteY5-276" fmla="*/ 0 h 2232248"/>
                <a:gd name="connsiteX0-277" fmla="*/ 144016 w 2201801"/>
                <a:gd name="connsiteY0-278" fmla="*/ 0 h 2232248"/>
                <a:gd name="connsiteX1-279" fmla="*/ 2194560 w 2201801"/>
                <a:gd name="connsiteY1-280" fmla="*/ 65152 h 2232248"/>
                <a:gd name="connsiteX2-281" fmla="*/ 2049780 w 2201801"/>
                <a:gd name="connsiteY2-282" fmla="*/ 1893952 h 2232248"/>
                <a:gd name="connsiteX3-283" fmla="*/ 1116124 w 2201801"/>
                <a:gd name="connsiteY3-284" fmla="*/ 2232248 h 2232248"/>
                <a:gd name="connsiteX4-285" fmla="*/ 0 w 2201801"/>
                <a:gd name="connsiteY4-286" fmla="*/ 2160240 h 2232248"/>
                <a:gd name="connsiteX5-287" fmla="*/ 144016 w 2201801"/>
                <a:gd name="connsiteY5-288" fmla="*/ 0 h 2232248"/>
                <a:gd name="connsiteX0-289" fmla="*/ 144016 w 2201801"/>
                <a:gd name="connsiteY0-290" fmla="*/ 0 h 2232248"/>
                <a:gd name="connsiteX1-291" fmla="*/ 2194560 w 2201801"/>
                <a:gd name="connsiteY1-292" fmla="*/ 65152 h 2232248"/>
                <a:gd name="connsiteX2-293" fmla="*/ 2049780 w 2201801"/>
                <a:gd name="connsiteY2-294" fmla="*/ 1893952 h 2232248"/>
                <a:gd name="connsiteX3-295" fmla="*/ 1116124 w 2201801"/>
                <a:gd name="connsiteY3-296" fmla="*/ 2232248 h 2232248"/>
                <a:gd name="connsiteX4-297" fmla="*/ 0 w 2201801"/>
                <a:gd name="connsiteY4-298" fmla="*/ 2160240 h 2232248"/>
                <a:gd name="connsiteX5-299" fmla="*/ 144016 w 2201801"/>
                <a:gd name="connsiteY5-300" fmla="*/ 0 h 2232248"/>
                <a:gd name="connsiteX0-301" fmla="*/ 180020 w 2201801"/>
                <a:gd name="connsiteY0-302" fmla="*/ 0 h 2232248"/>
                <a:gd name="connsiteX1-303" fmla="*/ 2194560 w 2201801"/>
                <a:gd name="connsiteY1-304" fmla="*/ 65152 h 2232248"/>
                <a:gd name="connsiteX2-305" fmla="*/ 2049780 w 2201801"/>
                <a:gd name="connsiteY2-306" fmla="*/ 1893952 h 2232248"/>
                <a:gd name="connsiteX3-307" fmla="*/ 1116124 w 2201801"/>
                <a:gd name="connsiteY3-308" fmla="*/ 2232248 h 2232248"/>
                <a:gd name="connsiteX4-309" fmla="*/ 0 w 2201801"/>
                <a:gd name="connsiteY4-310" fmla="*/ 2160240 h 2232248"/>
                <a:gd name="connsiteX5-311" fmla="*/ 180020 w 2201801"/>
                <a:gd name="connsiteY5-312" fmla="*/ 0 h 2232248"/>
                <a:gd name="connsiteX0-313" fmla="*/ 180020 w 2201801"/>
                <a:gd name="connsiteY0-314" fmla="*/ 0 h 2232248"/>
                <a:gd name="connsiteX1-315" fmla="*/ 2194560 w 2201801"/>
                <a:gd name="connsiteY1-316" fmla="*/ 65152 h 2232248"/>
                <a:gd name="connsiteX2-317" fmla="*/ 2049780 w 2201801"/>
                <a:gd name="connsiteY2-318" fmla="*/ 1893952 h 2232248"/>
                <a:gd name="connsiteX3-319" fmla="*/ 1116124 w 2201801"/>
                <a:gd name="connsiteY3-320" fmla="*/ 2232248 h 2232248"/>
                <a:gd name="connsiteX4-321" fmla="*/ 0 w 2201801"/>
                <a:gd name="connsiteY4-322" fmla="*/ 2160240 h 2232248"/>
                <a:gd name="connsiteX5-323" fmla="*/ 180020 w 2201801"/>
                <a:gd name="connsiteY5-324" fmla="*/ 0 h 2232248"/>
                <a:gd name="connsiteX0-325" fmla="*/ 180020 w 2201801"/>
                <a:gd name="connsiteY0-326" fmla="*/ 0 h 2232248"/>
                <a:gd name="connsiteX1-327" fmla="*/ 2196244 w 2201801"/>
                <a:gd name="connsiteY1-328" fmla="*/ 36004 h 2232248"/>
                <a:gd name="connsiteX2-329" fmla="*/ 2049780 w 2201801"/>
                <a:gd name="connsiteY2-330" fmla="*/ 1893952 h 2232248"/>
                <a:gd name="connsiteX3-331" fmla="*/ 1116124 w 2201801"/>
                <a:gd name="connsiteY3-332" fmla="*/ 2232248 h 2232248"/>
                <a:gd name="connsiteX4-333" fmla="*/ 0 w 2201801"/>
                <a:gd name="connsiteY4-334" fmla="*/ 2160240 h 2232248"/>
                <a:gd name="connsiteX5-335" fmla="*/ 180020 w 2201801"/>
                <a:gd name="connsiteY5-336" fmla="*/ 0 h 2232248"/>
                <a:gd name="connsiteX0-337" fmla="*/ 180020 w 2201801"/>
                <a:gd name="connsiteY0-338" fmla="*/ 0 h 2232248"/>
                <a:gd name="connsiteX1-339" fmla="*/ 2196244 w 2201801"/>
                <a:gd name="connsiteY1-340" fmla="*/ 36004 h 2232248"/>
                <a:gd name="connsiteX2-341" fmla="*/ 2049780 w 2201801"/>
                <a:gd name="connsiteY2-342" fmla="*/ 1893952 h 2232248"/>
                <a:gd name="connsiteX3-343" fmla="*/ 1116124 w 2201801"/>
                <a:gd name="connsiteY3-344" fmla="*/ 2232248 h 2232248"/>
                <a:gd name="connsiteX4-345" fmla="*/ 0 w 2201801"/>
                <a:gd name="connsiteY4-346" fmla="*/ 2160240 h 2232248"/>
                <a:gd name="connsiteX5-347" fmla="*/ 180020 w 2201801"/>
                <a:gd name="connsiteY5-348" fmla="*/ 0 h 2232248"/>
                <a:gd name="connsiteX0-349" fmla="*/ 180020 w 2196244"/>
                <a:gd name="connsiteY0-350" fmla="*/ 0 h 2232248"/>
                <a:gd name="connsiteX1-351" fmla="*/ 2196244 w 2196244"/>
                <a:gd name="connsiteY1-352" fmla="*/ 36004 h 2232248"/>
                <a:gd name="connsiteX2-353" fmla="*/ 2049780 w 2196244"/>
                <a:gd name="connsiteY2-354" fmla="*/ 1893952 h 2232248"/>
                <a:gd name="connsiteX3-355" fmla="*/ 1116124 w 2196244"/>
                <a:gd name="connsiteY3-356" fmla="*/ 2232248 h 2232248"/>
                <a:gd name="connsiteX4-357" fmla="*/ 0 w 2196244"/>
                <a:gd name="connsiteY4-358" fmla="*/ 2160240 h 2232248"/>
                <a:gd name="connsiteX5-359" fmla="*/ 180020 w 2196244"/>
                <a:gd name="connsiteY5-360" fmla="*/ 0 h 2232248"/>
                <a:gd name="connsiteX0-361" fmla="*/ 180020 w 2196244"/>
                <a:gd name="connsiteY0-362" fmla="*/ 0 h 2232248"/>
                <a:gd name="connsiteX1-363" fmla="*/ 2196244 w 2196244"/>
                <a:gd name="connsiteY1-364" fmla="*/ 36004 h 2232248"/>
                <a:gd name="connsiteX2-365" fmla="*/ 2049780 w 2196244"/>
                <a:gd name="connsiteY2-366" fmla="*/ 1893952 h 2232248"/>
                <a:gd name="connsiteX3-367" fmla="*/ 1116124 w 2196244"/>
                <a:gd name="connsiteY3-368" fmla="*/ 2232248 h 2232248"/>
                <a:gd name="connsiteX4-369" fmla="*/ 0 w 2196244"/>
                <a:gd name="connsiteY4-370" fmla="*/ 2160240 h 2232248"/>
                <a:gd name="connsiteX5-371" fmla="*/ 180020 w 2196244"/>
                <a:gd name="connsiteY5-372" fmla="*/ 0 h 2232248"/>
                <a:gd name="connsiteX0-373" fmla="*/ 180020 w 2196244"/>
                <a:gd name="connsiteY0-374" fmla="*/ 0 h 2232248"/>
                <a:gd name="connsiteX1-375" fmla="*/ 2196244 w 2196244"/>
                <a:gd name="connsiteY1-376" fmla="*/ 36004 h 2232248"/>
                <a:gd name="connsiteX2-377" fmla="*/ 2049780 w 2196244"/>
                <a:gd name="connsiteY2-378" fmla="*/ 1893952 h 2232248"/>
                <a:gd name="connsiteX3-379" fmla="*/ 1116124 w 2196244"/>
                <a:gd name="connsiteY3-380" fmla="*/ 2232248 h 2232248"/>
                <a:gd name="connsiteX4-381" fmla="*/ 0 w 2196244"/>
                <a:gd name="connsiteY4-382" fmla="*/ 2160240 h 2232248"/>
                <a:gd name="connsiteX5-383" fmla="*/ 180020 w 2196244"/>
                <a:gd name="connsiteY5-384" fmla="*/ 0 h 2232248"/>
                <a:gd name="connsiteX0-385" fmla="*/ 180020 w 2196244"/>
                <a:gd name="connsiteY0-386" fmla="*/ 0 h 2232248"/>
                <a:gd name="connsiteX1-387" fmla="*/ 2196244 w 2196244"/>
                <a:gd name="connsiteY1-388" fmla="*/ 36004 h 2232248"/>
                <a:gd name="connsiteX2-389" fmla="*/ 2049780 w 2196244"/>
                <a:gd name="connsiteY2-390" fmla="*/ 1893952 h 2232248"/>
                <a:gd name="connsiteX3-391" fmla="*/ 1116124 w 2196244"/>
                <a:gd name="connsiteY3-392" fmla="*/ 2232248 h 2232248"/>
                <a:gd name="connsiteX4-393" fmla="*/ 0 w 2196244"/>
                <a:gd name="connsiteY4-394" fmla="*/ 2160240 h 2232248"/>
                <a:gd name="connsiteX5-395" fmla="*/ 180020 w 2196244"/>
                <a:gd name="connsiteY5-396" fmla="*/ 0 h 2232248"/>
                <a:gd name="connsiteX0-397" fmla="*/ 180020 w 2196244"/>
                <a:gd name="connsiteY0-398" fmla="*/ 0 h 2302394"/>
                <a:gd name="connsiteX1-399" fmla="*/ 2196244 w 2196244"/>
                <a:gd name="connsiteY1-400" fmla="*/ 36004 h 2302394"/>
                <a:gd name="connsiteX2-401" fmla="*/ 2049780 w 2196244"/>
                <a:gd name="connsiteY2-402" fmla="*/ 1893952 h 2302394"/>
                <a:gd name="connsiteX3-403" fmla="*/ 1116124 w 2196244"/>
                <a:gd name="connsiteY3-404" fmla="*/ 2232248 h 2302394"/>
                <a:gd name="connsiteX4-405" fmla="*/ 0 w 2196244"/>
                <a:gd name="connsiteY4-406" fmla="*/ 2160240 h 2302394"/>
                <a:gd name="connsiteX5-407" fmla="*/ 180020 w 2196244"/>
                <a:gd name="connsiteY5-408" fmla="*/ 0 h 23023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96244" h="2302394">
                  <a:moveTo>
                    <a:pt x="180020" y="0"/>
                  </a:moveTo>
                  <a:cubicBezTo>
                    <a:pt x="857309" y="70607"/>
                    <a:pt x="1482827" y="69527"/>
                    <a:pt x="2196244" y="36004"/>
                  </a:cubicBezTo>
                  <a:cubicBezTo>
                    <a:pt x="2181324" y="633028"/>
                    <a:pt x="2129347" y="1853427"/>
                    <a:pt x="2049780" y="1893952"/>
                  </a:cubicBezTo>
                  <a:cubicBezTo>
                    <a:pt x="1651000" y="2031112"/>
                    <a:pt x="1551293" y="2137976"/>
                    <a:pt x="1116124" y="2232248"/>
                  </a:cubicBezTo>
                  <a:cubicBezTo>
                    <a:pt x="697811" y="2302394"/>
                    <a:pt x="386738" y="2168927"/>
                    <a:pt x="0" y="2160240"/>
                  </a:cubicBezTo>
                  <a:cubicBezTo>
                    <a:pt x="112494" y="1412821"/>
                    <a:pt x="149009" y="847792"/>
                    <a:pt x="180020" y="0"/>
                  </a:cubicBezTo>
                  <a:close/>
                </a:path>
              </a:pathLst>
            </a:custGeom>
            <a:noFill/>
            <a:ln w="50800">
              <a:solidFill>
                <a:srgbClr val="EC6063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자유형 87"/>
            <p:cNvSpPr/>
            <p:nvPr/>
          </p:nvSpPr>
          <p:spPr bwMode="auto">
            <a:xfrm>
              <a:off x="7125561" y="3509244"/>
              <a:ext cx="1179896" cy="736570"/>
            </a:xfrm>
            <a:custGeom>
              <a:avLst/>
              <a:gdLst>
                <a:gd name="connsiteX0" fmla="*/ 0 w 1104900"/>
                <a:gd name="connsiteY0" fmla="*/ 655320 h 655320"/>
                <a:gd name="connsiteX1" fmla="*/ 807720 w 1104900"/>
                <a:gd name="connsiteY1" fmla="*/ 0 h 655320"/>
                <a:gd name="connsiteX2" fmla="*/ 1104900 w 1104900"/>
                <a:gd name="connsiteY2" fmla="*/ 274320 h 655320"/>
                <a:gd name="connsiteX3" fmla="*/ 0 w 1104900"/>
                <a:gd name="connsiteY3" fmla="*/ 655320 h 655320"/>
                <a:gd name="connsiteX0-1" fmla="*/ 0 w 1104900"/>
                <a:gd name="connsiteY0-2" fmla="*/ 655320 h 716248"/>
                <a:gd name="connsiteX1-3" fmla="*/ 807720 w 1104900"/>
                <a:gd name="connsiteY1-4" fmla="*/ 0 h 716248"/>
                <a:gd name="connsiteX2-5" fmla="*/ 1104900 w 1104900"/>
                <a:gd name="connsiteY2-6" fmla="*/ 274320 h 716248"/>
                <a:gd name="connsiteX3-7" fmla="*/ 0 w 1104900"/>
                <a:gd name="connsiteY3-8" fmla="*/ 655320 h 716248"/>
                <a:gd name="connsiteX0-9" fmla="*/ 0 w 1104900"/>
                <a:gd name="connsiteY0-10" fmla="*/ 655320 h 716248"/>
                <a:gd name="connsiteX1-11" fmla="*/ 807720 w 1104900"/>
                <a:gd name="connsiteY1-12" fmla="*/ 0 h 716248"/>
                <a:gd name="connsiteX2-13" fmla="*/ 1104900 w 1104900"/>
                <a:gd name="connsiteY2-14" fmla="*/ 274320 h 716248"/>
                <a:gd name="connsiteX3-15" fmla="*/ 0 w 1104900"/>
                <a:gd name="connsiteY3-16" fmla="*/ 655320 h 716248"/>
                <a:gd name="connsiteX0-17" fmla="*/ 0 w 1104900"/>
                <a:gd name="connsiteY0-18" fmla="*/ 655320 h 716248"/>
                <a:gd name="connsiteX1-19" fmla="*/ 807720 w 1104900"/>
                <a:gd name="connsiteY1-20" fmla="*/ 0 h 716248"/>
                <a:gd name="connsiteX2-21" fmla="*/ 1104900 w 1104900"/>
                <a:gd name="connsiteY2-22" fmla="*/ 274320 h 716248"/>
                <a:gd name="connsiteX3-23" fmla="*/ 0 w 1104900"/>
                <a:gd name="connsiteY3-24" fmla="*/ 655320 h 716248"/>
                <a:gd name="connsiteX0-25" fmla="*/ 0 w 1104900"/>
                <a:gd name="connsiteY0-26" fmla="*/ 655320 h 655320"/>
                <a:gd name="connsiteX1-27" fmla="*/ 807720 w 1104900"/>
                <a:gd name="connsiteY1-28" fmla="*/ 0 h 655320"/>
                <a:gd name="connsiteX2-29" fmla="*/ 1104900 w 1104900"/>
                <a:gd name="connsiteY2-30" fmla="*/ 274320 h 655320"/>
                <a:gd name="connsiteX3-31" fmla="*/ 0 w 1104900"/>
                <a:gd name="connsiteY3-32" fmla="*/ 655320 h 655320"/>
                <a:gd name="connsiteX0-33" fmla="*/ 0 w 1104900"/>
                <a:gd name="connsiteY0-34" fmla="*/ 655320 h 655320"/>
                <a:gd name="connsiteX1-35" fmla="*/ 807720 w 1104900"/>
                <a:gd name="connsiteY1-36" fmla="*/ 0 h 655320"/>
                <a:gd name="connsiteX2-37" fmla="*/ 1104900 w 1104900"/>
                <a:gd name="connsiteY2-38" fmla="*/ 274320 h 655320"/>
                <a:gd name="connsiteX3-39" fmla="*/ 0 w 1104900"/>
                <a:gd name="connsiteY3-40" fmla="*/ 655320 h 655320"/>
                <a:gd name="connsiteX0-41" fmla="*/ 0 w 1104900"/>
                <a:gd name="connsiteY0-42" fmla="*/ 655320 h 655320"/>
                <a:gd name="connsiteX1-43" fmla="*/ 807720 w 1104900"/>
                <a:gd name="connsiteY1-44" fmla="*/ 0 h 655320"/>
                <a:gd name="connsiteX2-45" fmla="*/ 1104900 w 1104900"/>
                <a:gd name="connsiteY2-46" fmla="*/ 274320 h 655320"/>
                <a:gd name="connsiteX3-47" fmla="*/ 0 w 1104900"/>
                <a:gd name="connsiteY3-48" fmla="*/ 655320 h 655320"/>
                <a:gd name="connsiteX0-49" fmla="*/ 0 w 1104900"/>
                <a:gd name="connsiteY0-50" fmla="*/ 655320 h 655320"/>
                <a:gd name="connsiteX1-51" fmla="*/ 807720 w 1104900"/>
                <a:gd name="connsiteY1-52" fmla="*/ 0 h 655320"/>
                <a:gd name="connsiteX2-53" fmla="*/ 1104900 w 1104900"/>
                <a:gd name="connsiteY2-54" fmla="*/ 274320 h 655320"/>
                <a:gd name="connsiteX3-55" fmla="*/ 0 w 1104900"/>
                <a:gd name="connsiteY3-56" fmla="*/ 655320 h 655320"/>
                <a:gd name="connsiteX0-57" fmla="*/ 0 w 1104900"/>
                <a:gd name="connsiteY0-58" fmla="*/ 655320 h 655320"/>
                <a:gd name="connsiteX1-59" fmla="*/ 807720 w 1104900"/>
                <a:gd name="connsiteY1-60" fmla="*/ 0 h 655320"/>
                <a:gd name="connsiteX2-61" fmla="*/ 1104900 w 1104900"/>
                <a:gd name="connsiteY2-62" fmla="*/ 274320 h 655320"/>
                <a:gd name="connsiteX3-63" fmla="*/ 0 w 1104900"/>
                <a:gd name="connsiteY3-64" fmla="*/ 655320 h 655320"/>
                <a:gd name="connsiteX0-65" fmla="*/ 0 w 1104900"/>
                <a:gd name="connsiteY0-66" fmla="*/ 655320 h 655320"/>
                <a:gd name="connsiteX1-67" fmla="*/ 807720 w 1104900"/>
                <a:gd name="connsiteY1-68" fmla="*/ 0 h 655320"/>
                <a:gd name="connsiteX2-69" fmla="*/ 1104900 w 1104900"/>
                <a:gd name="connsiteY2-70" fmla="*/ 274320 h 655320"/>
                <a:gd name="connsiteX3-71" fmla="*/ 0 w 1104900"/>
                <a:gd name="connsiteY3-72" fmla="*/ 655320 h 655320"/>
                <a:gd name="connsiteX0-73" fmla="*/ 0 w 1124187"/>
                <a:gd name="connsiteY0-74" fmla="*/ 684497 h 684497"/>
                <a:gd name="connsiteX1-75" fmla="*/ 827007 w 1124187"/>
                <a:gd name="connsiteY1-76" fmla="*/ 0 h 684497"/>
                <a:gd name="connsiteX2-77" fmla="*/ 1124187 w 1124187"/>
                <a:gd name="connsiteY2-78" fmla="*/ 274320 h 684497"/>
                <a:gd name="connsiteX3-79" fmla="*/ 0 w 1124187"/>
                <a:gd name="connsiteY3-80" fmla="*/ 684497 h 684497"/>
                <a:gd name="connsiteX0-81" fmla="*/ 0 w 1124187"/>
                <a:gd name="connsiteY0-82" fmla="*/ 684497 h 684497"/>
                <a:gd name="connsiteX1-83" fmla="*/ 827007 w 1124187"/>
                <a:gd name="connsiteY1-84" fmla="*/ 0 h 684497"/>
                <a:gd name="connsiteX2-85" fmla="*/ 1124187 w 1124187"/>
                <a:gd name="connsiteY2-86" fmla="*/ 274320 h 684497"/>
                <a:gd name="connsiteX3-87" fmla="*/ 0 w 1124187"/>
                <a:gd name="connsiteY3-88" fmla="*/ 684497 h 684497"/>
                <a:gd name="connsiteX0-89" fmla="*/ 0 w 1124187"/>
                <a:gd name="connsiteY0-90" fmla="*/ 684497 h 684497"/>
                <a:gd name="connsiteX1-91" fmla="*/ 827007 w 1124187"/>
                <a:gd name="connsiteY1-92" fmla="*/ 0 h 684497"/>
                <a:gd name="connsiteX2-93" fmla="*/ 1124187 w 1124187"/>
                <a:gd name="connsiteY2-94" fmla="*/ 274320 h 684497"/>
                <a:gd name="connsiteX3-95" fmla="*/ 0 w 1124187"/>
                <a:gd name="connsiteY3-96" fmla="*/ 684497 h 684497"/>
                <a:gd name="connsiteX0-97" fmla="*/ 0 w 1124187"/>
                <a:gd name="connsiteY0-98" fmla="*/ 684497 h 684497"/>
                <a:gd name="connsiteX1-99" fmla="*/ 827007 w 1124187"/>
                <a:gd name="connsiteY1-100" fmla="*/ 0 h 684497"/>
                <a:gd name="connsiteX2-101" fmla="*/ 1124187 w 1124187"/>
                <a:gd name="connsiteY2-102" fmla="*/ 274320 h 684497"/>
                <a:gd name="connsiteX3-103" fmla="*/ 0 w 1124187"/>
                <a:gd name="connsiteY3-104" fmla="*/ 684497 h 684497"/>
                <a:gd name="connsiteX0-105" fmla="*/ 0 w 1125193"/>
                <a:gd name="connsiteY0-106" fmla="*/ 684497 h 684497"/>
                <a:gd name="connsiteX1-107" fmla="*/ 827007 w 1125193"/>
                <a:gd name="connsiteY1-108" fmla="*/ 0 h 684497"/>
                <a:gd name="connsiteX2-109" fmla="*/ 1125193 w 1125193"/>
                <a:gd name="connsiteY2-110" fmla="*/ 302186 h 684497"/>
                <a:gd name="connsiteX3-111" fmla="*/ 0 w 1125193"/>
                <a:gd name="connsiteY3-112" fmla="*/ 684497 h 684497"/>
                <a:gd name="connsiteX0-113" fmla="*/ 0 w 1109869"/>
                <a:gd name="connsiteY0-114" fmla="*/ 684497 h 684497"/>
                <a:gd name="connsiteX1-115" fmla="*/ 827007 w 1109869"/>
                <a:gd name="connsiteY1-116" fmla="*/ 0 h 684497"/>
                <a:gd name="connsiteX2-117" fmla="*/ 1109869 w 1109869"/>
                <a:gd name="connsiteY2-118" fmla="*/ 293334 h 684497"/>
                <a:gd name="connsiteX3-119" fmla="*/ 0 w 1109869"/>
                <a:gd name="connsiteY3-120" fmla="*/ 684497 h 684497"/>
                <a:gd name="connsiteX0-121" fmla="*/ 0 w 1111718"/>
                <a:gd name="connsiteY0-122" fmla="*/ 684497 h 684497"/>
                <a:gd name="connsiteX1-123" fmla="*/ 827007 w 1111718"/>
                <a:gd name="connsiteY1-124" fmla="*/ 0 h 684497"/>
                <a:gd name="connsiteX2-125" fmla="*/ 1111718 w 1111718"/>
                <a:gd name="connsiteY2-126" fmla="*/ 287291 h 684497"/>
                <a:gd name="connsiteX3-127" fmla="*/ 0 w 1111718"/>
                <a:gd name="connsiteY3-128" fmla="*/ 684497 h 684497"/>
                <a:gd name="connsiteX0-129" fmla="*/ 0 w 1113567"/>
                <a:gd name="connsiteY0-130" fmla="*/ 684497 h 684497"/>
                <a:gd name="connsiteX1-131" fmla="*/ 827007 w 1113567"/>
                <a:gd name="connsiteY1-132" fmla="*/ 0 h 684497"/>
                <a:gd name="connsiteX2-133" fmla="*/ 1113567 w 1113567"/>
                <a:gd name="connsiteY2-134" fmla="*/ 272819 h 684497"/>
                <a:gd name="connsiteX3-135" fmla="*/ 0 w 1113567"/>
                <a:gd name="connsiteY3-136" fmla="*/ 684497 h 684497"/>
                <a:gd name="connsiteX0-137" fmla="*/ 0 w 1118278"/>
                <a:gd name="connsiteY0-138" fmla="*/ 684497 h 684497"/>
                <a:gd name="connsiteX1-139" fmla="*/ 827007 w 1118278"/>
                <a:gd name="connsiteY1-140" fmla="*/ 0 h 684497"/>
                <a:gd name="connsiteX2-141" fmla="*/ 1118278 w 1118278"/>
                <a:gd name="connsiteY2-142" fmla="*/ 292399 h 684497"/>
                <a:gd name="connsiteX3-143" fmla="*/ 0 w 1118278"/>
                <a:gd name="connsiteY3-144" fmla="*/ 684497 h 684497"/>
                <a:gd name="connsiteX0-145" fmla="*/ 0 w 1117265"/>
                <a:gd name="connsiteY0-146" fmla="*/ 684497 h 684497"/>
                <a:gd name="connsiteX1-147" fmla="*/ 827007 w 1117265"/>
                <a:gd name="connsiteY1-148" fmla="*/ 0 h 684497"/>
                <a:gd name="connsiteX2-149" fmla="*/ 1117265 w 1117265"/>
                <a:gd name="connsiteY2-150" fmla="*/ 283547 h 684497"/>
                <a:gd name="connsiteX3-151" fmla="*/ 0 w 1117265"/>
                <a:gd name="connsiteY3-152" fmla="*/ 684497 h 684497"/>
                <a:gd name="connsiteX0-153" fmla="*/ 0 w 1117265"/>
                <a:gd name="connsiteY0-154" fmla="*/ 684497 h 684497"/>
                <a:gd name="connsiteX1-155" fmla="*/ 827007 w 1117265"/>
                <a:gd name="connsiteY1-156" fmla="*/ 0 h 684497"/>
                <a:gd name="connsiteX2-157" fmla="*/ 1117265 w 1117265"/>
                <a:gd name="connsiteY2-158" fmla="*/ 283547 h 684497"/>
                <a:gd name="connsiteX3-159" fmla="*/ 0 w 1117265"/>
                <a:gd name="connsiteY3-160" fmla="*/ 684497 h 684497"/>
                <a:gd name="connsiteX0-161" fmla="*/ 0 w 1117265"/>
                <a:gd name="connsiteY0-162" fmla="*/ 684497 h 684497"/>
                <a:gd name="connsiteX1-163" fmla="*/ 827007 w 1117265"/>
                <a:gd name="connsiteY1-164" fmla="*/ 0 h 684497"/>
                <a:gd name="connsiteX2-165" fmla="*/ 1117265 w 1117265"/>
                <a:gd name="connsiteY2-166" fmla="*/ 283547 h 684497"/>
                <a:gd name="connsiteX3-167" fmla="*/ 0 w 1117265"/>
                <a:gd name="connsiteY3-168" fmla="*/ 684497 h 684497"/>
                <a:gd name="connsiteX0-169" fmla="*/ 0 w 1117265"/>
                <a:gd name="connsiteY0-170" fmla="*/ 684497 h 684497"/>
                <a:gd name="connsiteX1-171" fmla="*/ 827007 w 1117265"/>
                <a:gd name="connsiteY1-172" fmla="*/ 0 h 684497"/>
                <a:gd name="connsiteX2-173" fmla="*/ 1117265 w 1117265"/>
                <a:gd name="connsiteY2-174" fmla="*/ 283547 h 684497"/>
                <a:gd name="connsiteX3-175" fmla="*/ 0 w 1117265"/>
                <a:gd name="connsiteY3-176" fmla="*/ 684497 h 684497"/>
                <a:gd name="connsiteX0-177" fmla="*/ 0 w 1117265"/>
                <a:gd name="connsiteY0-178" fmla="*/ 684497 h 684497"/>
                <a:gd name="connsiteX1-179" fmla="*/ 827007 w 1117265"/>
                <a:gd name="connsiteY1-180" fmla="*/ 0 h 684497"/>
                <a:gd name="connsiteX2-181" fmla="*/ 1117265 w 1117265"/>
                <a:gd name="connsiteY2-182" fmla="*/ 283547 h 684497"/>
                <a:gd name="connsiteX3-183" fmla="*/ 0 w 1117265"/>
                <a:gd name="connsiteY3-184" fmla="*/ 684497 h 684497"/>
                <a:gd name="connsiteX0-185" fmla="*/ 0 w 1117265"/>
                <a:gd name="connsiteY0-186" fmla="*/ 684497 h 684497"/>
                <a:gd name="connsiteX1-187" fmla="*/ 827007 w 1117265"/>
                <a:gd name="connsiteY1-188" fmla="*/ 0 h 684497"/>
                <a:gd name="connsiteX2-189" fmla="*/ 1117265 w 1117265"/>
                <a:gd name="connsiteY2-190" fmla="*/ 283547 h 684497"/>
                <a:gd name="connsiteX3-191" fmla="*/ 0 w 1117265"/>
                <a:gd name="connsiteY3-192" fmla="*/ 684497 h 684497"/>
                <a:gd name="connsiteX0-193" fmla="*/ 0 w 1117265"/>
                <a:gd name="connsiteY0-194" fmla="*/ 684497 h 684497"/>
                <a:gd name="connsiteX1-195" fmla="*/ 827007 w 1117265"/>
                <a:gd name="connsiteY1-196" fmla="*/ 0 h 684497"/>
                <a:gd name="connsiteX2-197" fmla="*/ 1117265 w 1117265"/>
                <a:gd name="connsiteY2-198" fmla="*/ 283547 h 684497"/>
                <a:gd name="connsiteX3-199" fmla="*/ 0 w 1117265"/>
                <a:gd name="connsiteY3-200" fmla="*/ 684497 h 684497"/>
                <a:gd name="connsiteX0-201" fmla="*/ 0 w 1117265"/>
                <a:gd name="connsiteY0-202" fmla="*/ 684497 h 684497"/>
                <a:gd name="connsiteX1-203" fmla="*/ 827007 w 1117265"/>
                <a:gd name="connsiteY1-204" fmla="*/ 0 h 684497"/>
                <a:gd name="connsiteX2-205" fmla="*/ 1117265 w 1117265"/>
                <a:gd name="connsiteY2-206" fmla="*/ 283547 h 684497"/>
                <a:gd name="connsiteX3-207" fmla="*/ 0 w 1117265"/>
                <a:gd name="connsiteY3-208" fmla="*/ 684497 h 684497"/>
                <a:gd name="connsiteX0-209" fmla="*/ 0 w 1117265"/>
                <a:gd name="connsiteY0-210" fmla="*/ 684497 h 684497"/>
                <a:gd name="connsiteX1-211" fmla="*/ 827007 w 1117265"/>
                <a:gd name="connsiteY1-212" fmla="*/ 0 h 684497"/>
                <a:gd name="connsiteX2-213" fmla="*/ 1117265 w 1117265"/>
                <a:gd name="connsiteY2-214" fmla="*/ 283547 h 684497"/>
                <a:gd name="connsiteX3-215" fmla="*/ 0 w 1117265"/>
                <a:gd name="connsiteY3-216" fmla="*/ 684497 h 684497"/>
                <a:gd name="connsiteX0-217" fmla="*/ 0 w 1117265"/>
                <a:gd name="connsiteY0-218" fmla="*/ 684497 h 684497"/>
                <a:gd name="connsiteX1-219" fmla="*/ 827007 w 1117265"/>
                <a:gd name="connsiteY1-220" fmla="*/ 0 h 684497"/>
                <a:gd name="connsiteX2-221" fmla="*/ 1117265 w 1117265"/>
                <a:gd name="connsiteY2-222" fmla="*/ 283547 h 684497"/>
                <a:gd name="connsiteX3-223" fmla="*/ 0 w 1117265"/>
                <a:gd name="connsiteY3-224" fmla="*/ 684497 h 684497"/>
                <a:gd name="connsiteX0-225" fmla="*/ 0 w 1117265"/>
                <a:gd name="connsiteY0-226" fmla="*/ 684497 h 684497"/>
                <a:gd name="connsiteX1-227" fmla="*/ 827007 w 1117265"/>
                <a:gd name="connsiteY1-228" fmla="*/ 0 h 684497"/>
                <a:gd name="connsiteX2-229" fmla="*/ 1117265 w 1117265"/>
                <a:gd name="connsiteY2-230" fmla="*/ 283547 h 684497"/>
                <a:gd name="connsiteX3-231" fmla="*/ 0 w 1117265"/>
                <a:gd name="connsiteY3-232" fmla="*/ 684497 h 684497"/>
                <a:gd name="connsiteX0-233" fmla="*/ 0 w 1117265"/>
                <a:gd name="connsiteY0-234" fmla="*/ 684497 h 684497"/>
                <a:gd name="connsiteX1-235" fmla="*/ 827007 w 1117265"/>
                <a:gd name="connsiteY1-236" fmla="*/ 0 h 684497"/>
                <a:gd name="connsiteX2-237" fmla="*/ 1117265 w 1117265"/>
                <a:gd name="connsiteY2-238" fmla="*/ 283547 h 684497"/>
                <a:gd name="connsiteX3-239" fmla="*/ 0 w 1117265"/>
                <a:gd name="connsiteY3-240" fmla="*/ 684497 h 684497"/>
                <a:gd name="connsiteX0-241" fmla="*/ 0 w 1117265"/>
                <a:gd name="connsiteY0-242" fmla="*/ 684497 h 684497"/>
                <a:gd name="connsiteX1-243" fmla="*/ 827007 w 1117265"/>
                <a:gd name="connsiteY1-244" fmla="*/ 0 h 684497"/>
                <a:gd name="connsiteX2-245" fmla="*/ 1117265 w 1117265"/>
                <a:gd name="connsiteY2-246" fmla="*/ 283547 h 684497"/>
                <a:gd name="connsiteX3-247" fmla="*/ 0 w 1117265"/>
                <a:gd name="connsiteY3-248" fmla="*/ 684497 h 6844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17265" h="684497">
                  <a:moveTo>
                    <a:pt x="0" y="684497"/>
                  </a:moveTo>
                  <a:cubicBezTo>
                    <a:pt x="281310" y="578055"/>
                    <a:pt x="563915" y="445084"/>
                    <a:pt x="827007" y="0"/>
                  </a:cubicBezTo>
                  <a:cubicBezTo>
                    <a:pt x="830800" y="112603"/>
                    <a:pt x="947335" y="344380"/>
                    <a:pt x="1117265" y="283547"/>
                  </a:cubicBezTo>
                  <a:cubicBezTo>
                    <a:pt x="779033" y="454015"/>
                    <a:pt x="330704" y="612949"/>
                    <a:pt x="0" y="684497"/>
                  </a:cubicBezTo>
                  <a:close/>
                </a:path>
              </a:pathLst>
            </a:custGeom>
            <a:noFill/>
            <a:ln w="50800">
              <a:solidFill>
                <a:srgbClr val="EC6063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자유형 200"/>
            <p:cNvSpPr/>
            <p:nvPr/>
          </p:nvSpPr>
          <p:spPr bwMode="auto">
            <a:xfrm>
              <a:off x="5947975" y="1493494"/>
              <a:ext cx="2509877" cy="503361"/>
            </a:xfrm>
            <a:custGeom>
              <a:avLst/>
              <a:gdLst>
                <a:gd name="connsiteX0" fmla="*/ 0 w 2226733"/>
                <a:gd name="connsiteY0" fmla="*/ 0 h 465666"/>
                <a:gd name="connsiteX1" fmla="*/ 2226733 w 2226733"/>
                <a:gd name="connsiteY1" fmla="*/ 67733 h 465666"/>
                <a:gd name="connsiteX2" fmla="*/ 2192867 w 2226733"/>
                <a:gd name="connsiteY2" fmla="*/ 465666 h 465666"/>
                <a:gd name="connsiteX3" fmla="*/ 16933 w 2226733"/>
                <a:gd name="connsiteY3" fmla="*/ 381000 h 465666"/>
                <a:gd name="connsiteX4" fmla="*/ 0 w 2226733"/>
                <a:gd name="connsiteY4" fmla="*/ 0 h 465666"/>
                <a:gd name="connsiteX0-1" fmla="*/ 0 w 2226733"/>
                <a:gd name="connsiteY0-2" fmla="*/ 0 h 465666"/>
                <a:gd name="connsiteX1-3" fmla="*/ 2226733 w 2226733"/>
                <a:gd name="connsiteY1-4" fmla="*/ 67733 h 465666"/>
                <a:gd name="connsiteX2-5" fmla="*/ 2192867 w 2226733"/>
                <a:gd name="connsiteY2-6" fmla="*/ 465666 h 465666"/>
                <a:gd name="connsiteX3-7" fmla="*/ 16933 w 2226733"/>
                <a:gd name="connsiteY3-8" fmla="*/ 381000 h 465666"/>
                <a:gd name="connsiteX4-9" fmla="*/ 0 w 2226733"/>
                <a:gd name="connsiteY4-10" fmla="*/ 0 h 465666"/>
                <a:gd name="connsiteX0-11" fmla="*/ 0 w 2207084"/>
                <a:gd name="connsiteY0-12" fmla="*/ 0 h 465666"/>
                <a:gd name="connsiteX1-13" fmla="*/ 2207084 w 2207084"/>
                <a:gd name="connsiteY1-14" fmla="*/ 33453 h 465666"/>
                <a:gd name="connsiteX2-15" fmla="*/ 2192867 w 2207084"/>
                <a:gd name="connsiteY2-16" fmla="*/ 465666 h 465666"/>
                <a:gd name="connsiteX3-17" fmla="*/ 16933 w 2207084"/>
                <a:gd name="connsiteY3-18" fmla="*/ 381000 h 465666"/>
                <a:gd name="connsiteX4-19" fmla="*/ 0 w 2207084"/>
                <a:gd name="connsiteY4-20" fmla="*/ 0 h 465666"/>
                <a:gd name="connsiteX0-21" fmla="*/ 0 w 2196244"/>
                <a:gd name="connsiteY0-22" fmla="*/ 0 h 468217"/>
                <a:gd name="connsiteX1-23" fmla="*/ 2196244 w 2196244"/>
                <a:gd name="connsiteY1-24" fmla="*/ 36004 h 468217"/>
                <a:gd name="connsiteX2-25" fmla="*/ 2182027 w 2196244"/>
                <a:gd name="connsiteY2-26" fmla="*/ 468217 h 468217"/>
                <a:gd name="connsiteX3-27" fmla="*/ 6093 w 2196244"/>
                <a:gd name="connsiteY3-28" fmla="*/ 383551 h 468217"/>
                <a:gd name="connsiteX4-29" fmla="*/ 0 w 2196244"/>
                <a:gd name="connsiteY4-30" fmla="*/ 0 h 468217"/>
                <a:gd name="connsiteX0-31" fmla="*/ 0 w 2196244"/>
                <a:gd name="connsiteY0-32" fmla="*/ 0 h 468217"/>
                <a:gd name="connsiteX1-33" fmla="*/ 2196244 w 2196244"/>
                <a:gd name="connsiteY1-34" fmla="*/ 36004 h 468217"/>
                <a:gd name="connsiteX2-35" fmla="*/ 2182027 w 2196244"/>
                <a:gd name="connsiteY2-36" fmla="*/ 468217 h 468217"/>
                <a:gd name="connsiteX3-37" fmla="*/ 6093 w 2196244"/>
                <a:gd name="connsiteY3-38" fmla="*/ 383551 h 468217"/>
                <a:gd name="connsiteX4-39" fmla="*/ 0 w 2196244"/>
                <a:gd name="connsiteY4-40" fmla="*/ 0 h 468217"/>
                <a:gd name="connsiteX0-41" fmla="*/ 29911 w 2190151"/>
                <a:gd name="connsiteY0-42" fmla="*/ 0 h 468216"/>
                <a:gd name="connsiteX1-43" fmla="*/ 2190151 w 2190151"/>
                <a:gd name="connsiteY1-44" fmla="*/ 36003 h 468216"/>
                <a:gd name="connsiteX2-45" fmla="*/ 2175934 w 2190151"/>
                <a:gd name="connsiteY2-46" fmla="*/ 468216 h 468216"/>
                <a:gd name="connsiteX3-47" fmla="*/ 0 w 2190151"/>
                <a:gd name="connsiteY3-48" fmla="*/ 383550 h 468216"/>
                <a:gd name="connsiteX4-49" fmla="*/ 29911 w 2190151"/>
                <a:gd name="connsiteY4-50" fmla="*/ 0 h 468216"/>
                <a:gd name="connsiteX0-51" fmla="*/ 0 w 2160240"/>
                <a:gd name="connsiteY0-52" fmla="*/ 0 h 468216"/>
                <a:gd name="connsiteX1-53" fmla="*/ 2160240 w 2160240"/>
                <a:gd name="connsiteY1-54" fmla="*/ 36003 h 468216"/>
                <a:gd name="connsiteX2-55" fmla="*/ 2146023 w 2160240"/>
                <a:gd name="connsiteY2-56" fmla="*/ 468216 h 468216"/>
                <a:gd name="connsiteX3-57" fmla="*/ 0 w 2160240"/>
                <a:gd name="connsiteY3-58" fmla="*/ 360039 h 468216"/>
                <a:gd name="connsiteX4-59" fmla="*/ 0 w 2160240"/>
                <a:gd name="connsiteY4-60" fmla="*/ 0 h 468216"/>
                <a:gd name="connsiteX0-61" fmla="*/ 21444 w 2181684"/>
                <a:gd name="connsiteY0-62" fmla="*/ 0 h 468216"/>
                <a:gd name="connsiteX1-63" fmla="*/ 2181684 w 2181684"/>
                <a:gd name="connsiteY1-64" fmla="*/ 36003 h 468216"/>
                <a:gd name="connsiteX2-65" fmla="*/ 2167467 w 2181684"/>
                <a:gd name="connsiteY2-66" fmla="*/ 468216 h 468216"/>
                <a:gd name="connsiteX3-67" fmla="*/ 0 w 2181684"/>
                <a:gd name="connsiteY3-68" fmla="*/ 378258 h 468216"/>
                <a:gd name="connsiteX4-69" fmla="*/ 21444 w 2181684"/>
                <a:gd name="connsiteY4-70" fmla="*/ 0 h 468216"/>
                <a:gd name="connsiteX0-71" fmla="*/ 15094 w 2181684"/>
                <a:gd name="connsiteY0-72" fmla="*/ 0 h 468216"/>
                <a:gd name="connsiteX1-73" fmla="*/ 2181684 w 2181684"/>
                <a:gd name="connsiteY1-74" fmla="*/ 36003 h 468216"/>
                <a:gd name="connsiteX2-75" fmla="*/ 2167467 w 2181684"/>
                <a:gd name="connsiteY2-76" fmla="*/ 468216 h 468216"/>
                <a:gd name="connsiteX3-77" fmla="*/ 0 w 2181684"/>
                <a:gd name="connsiteY3-78" fmla="*/ 378258 h 468216"/>
                <a:gd name="connsiteX4-79" fmla="*/ 15094 w 2181684"/>
                <a:gd name="connsiteY4-80" fmla="*/ 0 h 468216"/>
                <a:gd name="connsiteX0-81" fmla="*/ 15094 w 2181684"/>
                <a:gd name="connsiteY0-82" fmla="*/ 0 h 492391"/>
                <a:gd name="connsiteX1-83" fmla="*/ 2181684 w 2181684"/>
                <a:gd name="connsiteY1-84" fmla="*/ 36003 h 492391"/>
                <a:gd name="connsiteX2-85" fmla="*/ 2167467 w 2181684"/>
                <a:gd name="connsiteY2-86" fmla="*/ 468216 h 492391"/>
                <a:gd name="connsiteX3-87" fmla="*/ 0 w 2181684"/>
                <a:gd name="connsiteY3-88" fmla="*/ 378258 h 492391"/>
                <a:gd name="connsiteX4-89" fmla="*/ 15094 w 2181684"/>
                <a:gd name="connsiteY4-90" fmla="*/ 0 h 492391"/>
                <a:gd name="connsiteX0-91" fmla="*/ 15094 w 2181684"/>
                <a:gd name="connsiteY0-92" fmla="*/ 0 h 492391"/>
                <a:gd name="connsiteX1-93" fmla="*/ 2181684 w 2181684"/>
                <a:gd name="connsiteY1-94" fmla="*/ 36003 h 492391"/>
                <a:gd name="connsiteX2-95" fmla="*/ 2167467 w 2181684"/>
                <a:gd name="connsiteY2-96" fmla="*/ 468216 h 492391"/>
                <a:gd name="connsiteX3-97" fmla="*/ 0 w 2181684"/>
                <a:gd name="connsiteY3-98" fmla="*/ 378258 h 492391"/>
                <a:gd name="connsiteX4-99" fmla="*/ 15094 w 2181684"/>
                <a:gd name="connsiteY4-100" fmla="*/ 0 h 492391"/>
                <a:gd name="connsiteX0-101" fmla="*/ 15094 w 2181684"/>
                <a:gd name="connsiteY0-102" fmla="*/ 0 h 456222"/>
                <a:gd name="connsiteX1-103" fmla="*/ 2181684 w 2181684"/>
                <a:gd name="connsiteY1-104" fmla="*/ 36003 h 456222"/>
                <a:gd name="connsiteX2-105" fmla="*/ 2145679 w 2181684"/>
                <a:gd name="connsiteY2-106" fmla="*/ 432047 h 456222"/>
                <a:gd name="connsiteX3-107" fmla="*/ 0 w 2181684"/>
                <a:gd name="connsiteY3-108" fmla="*/ 378258 h 456222"/>
                <a:gd name="connsiteX4-109" fmla="*/ 15094 w 2181684"/>
                <a:gd name="connsiteY4-110" fmla="*/ 0 h 456222"/>
                <a:gd name="connsiteX0-111" fmla="*/ 15094 w 2181684"/>
                <a:gd name="connsiteY0-112" fmla="*/ 0 h 462758"/>
                <a:gd name="connsiteX1-113" fmla="*/ 2181684 w 2181684"/>
                <a:gd name="connsiteY1-114" fmla="*/ 36003 h 462758"/>
                <a:gd name="connsiteX2-115" fmla="*/ 2171699 w 2181684"/>
                <a:gd name="connsiteY2-116" fmla="*/ 438583 h 462758"/>
                <a:gd name="connsiteX3-117" fmla="*/ 0 w 2181684"/>
                <a:gd name="connsiteY3-118" fmla="*/ 378258 h 462758"/>
                <a:gd name="connsiteX4-119" fmla="*/ 15094 w 2181684"/>
                <a:gd name="connsiteY4-120" fmla="*/ 0 h 462758"/>
                <a:gd name="connsiteX0-121" fmla="*/ 21443 w 2181684"/>
                <a:gd name="connsiteY0-122" fmla="*/ 0 h 498763"/>
                <a:gd name="connsiteX1-123" fmla="*/ 2181684 w 2181684"/>
                <a:gd name="connsiteY1-124" fmla="*/ 72008 h 498763"/>
                <a:gd name="connsiteX2-125" fmla="*/ 2171699 w 2181684"/>
                <a:gd name="connsiteY2-126" fmla="*/ 474588 h 498763"/>
                <a:gd name="connsiteX3-127" fmla="*/ 0 w 2181684"/>
                <a:gd name="connsiteY3-128" fmla="*/ 414263 h 498763"/>
                <a:gd name="connsiteX4-129" fmla="*/ 21443 w 2181684"/>
                <a:gd name="connsiteY4-130" fmla="*/ 0 h 498763"/>
                <a:gd name="connsiteX0-131" fmla="*/ 21443 w 2181683"/>
                <a:gd name="connsiteY0-132" fmla="*/ 0 h 498763"/>
                <a:gd name="connsiteX1-133" fmla="*/ 2181683 w 2181683"/>
                <a:gd name="connsiteY1-134" fmla="*/ 36005 h 498763"/>
                <a:gd name="connsiteX2-135" fmla="*/ 2171699 w 2181683"/>
                <a:gd name="connsiteY2-136" fmla="*/ 474588 h 498763"/>
                <a:gd name="connsiteX3-137" fmla="*/ 0 w 2181683"/>
                <a:gd name="connsiteY3-138" fmla="*/ 414263 h 498763"/>
                <a:gd name="connsiteX4-139" fmla="*/ 21443 w 2181683"/>
                <a:gd name="connsiteY4-140" fmla="*/ 0 h 498763"/>
                <a:gd name="connsiteX0-141" fmla="*/ 21443 w 2181683"/>
                <a:gd name="connsiteY0-142" fmla="*/ 0 h 466660"/>
                <a:gd name="connsiteX1-143" fmla="*/ 2181683 w 2181683"/>
                <a:gd name="connsiteY1-144" fmla="*/ 36005 h 466660"/>
                <a:gd name="connsiteX2-145" fmla="*/ 2145680 w 2181683"/>
                <a:gd name="connsiteY2-146" fmla="*/ 432049 h 466660"/>
                <a:gd name="connsiteX3-147" fmla="*/ 0 w 2181683"/>
                <a:gd name="connsiteY3-148" fmla="*/ 414263 h 466660"/>
                <a:gd name="connsiteX4-149" fmla="*/ 21443 w 2181683"/>
                <a:gd name="connsiteY4-150" fmla="*/ 0 h 466660"/>
                <a:gd name="connsiteX0-151" fmla="*/ 21443 w 2181683"/>
                <a:gd name="connsiteY0-152" fmla="*/ 0 h 441574"/>
                <a:gd name="connsiteX1-153" fmla="*/ 2181683 w 2181683"/>
                <a:gd name="connsiteY1-154" fmla="*/ 36005 h 441574"/>
                <a:gd name="connsiteX2-155" fmla="*/ 2161555 w 2181683"/>
                <a:gd name="connsiteY2-156" fmla="*/ 441574 h 441574"/>
                <a:gd name="connsiteX3-157" fmla="*/ 0 w 2181683"/>
                <a:gd name="connsiteY3-158" fmla="*/ 414263 h 441574"/>
                <a:gd name="connsiteX4-159" fmla="*/ 21443 w 2181683"/>
                <a:gd name="connsiteY4-160" fmla="*/ 0 h 441574"/>
                <a:gd name="connsiteX0-161" fmla="*/ 21443 w 2181683"/>
                <a:gd name="connsiteY0-162" fmla="*/ 0 h 441574"/>
                <a:gd name="connsiteX1-163" fmla="*/ 2181683 w 2181683"/>
                <a:gd name="connsiteY1-164" fmla="*/ 36005 h 441574"/>
                <a:gd name="connsiteX2-165" fmla="*/ 2171080 w 2181683"/>
                <a:gd name="connsiteY2-166" fmla="*/ 441574 h 441574"/>
                <a:gd name="connsiteX3-167" fmla="*/ 0 w 2181683"/>
                <a:gd name="connsiteY3-168" fmla="*/ 414263 h 441574"/>
                <a:gd name="connsiteX4-169" fmla="*/ 21443 w 2181683"/>
                <a:gd name="connsiteY4-170" fmla="*/ 0 h 441574"/>
                <a:gd name="connsiteX0-171" fmla="*/ 21443 w 2181683"/>
                <a:gd name="connsiteY0-172" fmla="*/ 0 h 471835"/>
                <a:gd name="connsiteX1-173" fmla="*/ 2181683 w 2181683"/>
                <a:gd name="connsiteY1-174" fmla="*/ 36005 h 471835"/>
                <a:gd name="connsiteX2-175" fmla="*/ 2171080 w 2181683"/>
                <a:gd name="connsiteY2-176" fmla="*/ 441574 h 471835"/>
                <a:gd name="connsiteX3-177" fmla="*/ 0 w 2181683"/>
                <a:gd name="connsiteY3-178" fmla="*/ 414263 h 471835"/>
                <a:gd name="connsiteX4-179" fmla="*/ 21443 w 2181683"/>
                <a:gd name="connsiteY4-180" fmla="*/ 0 h 471835"/>
                <a:gd name="connsiteX0-181" fmla="*/ 21443 w 2181683"/>
                <a:gd name="connsiteY0-182" fmla="*/ 0 h 471835"/>
                <a:gd name="connsiteX1-183" fmla="*/ 2181683 w 2181683"/>
                <a:gd name="connsiteY1-184" fmla="*/ 36005 h 471835"/>
                <a:gd name="connsiteX2-185" fmla="*/ 2171080 w 2181683"/>
                <a:gd name="connsiteY2-186" fmla="*/ 441574 h 471835"/>
                <a:gd name="connsiteX3-187" fmla="*/ 0 w 2181683"/>
                <a:gd name="connsiteY3-188" fmla="*/ 414263 h 471835"/>
                <a:gd name="connsiteX4-189" fmla="*/ 21443 w 2181683"/>
                <a:gd name="connsiteY4-190" fmla="*/ 0 h 471835"/>
                <a:gd name="connsiteX0-191" fmla="*/ 13233 w 2173473"/>
                <a:gd name="connsiteY0-192" fmla="*/ 0 h 471835"/>
                <a:gd name="connsiteX1-193" fmla="*/ 2173473 w 2173473"/>
                <a:gd name="connsiteY1-194" fmla="*/ 36005 h 471835"/>
                <a:gd name="connsiteX2-195" fmla="*/ 2162870 w 2173473"/>
                <a:gd name="connsiteY2-196" fmla="*/ 441574 h 471835"/>
                <a:gd name="connsiteX3-197" fmla="*/ 0 w 2173473"/>
                <a:gd name="connsiteY3-198" fmla="*/ 377428 h 471835"/>
                <a:gd name="connsiteX4-199" fmla="*/ 13233 w 2173473"/>
                <a:gd name="connsiteY4-200" fmla="*/ 0 h 471835"/>
                <a:gd name="connsiteX0-201" fmla="*/ 15627 w 2175867"/>
                <a:gd name="connsiteY0-202" fmla="*/ 0 h 441574"/>
                <a:gd name="connsiteX1-203" fmla="*/ 2175867 w 2175867"/>
                <a:gd name="connsiteY1-204" fmla="*/ 36005 h 441574"/>
                <a:gd name="connsiteX2-205" fmla="*/ 2165264 w 2175867"/>
                <a:gd name="connsiteY2-206" fmla="*/ 441574 h 441574"/>
                <a:gd name="connsiteX3-207" fmla="*/ 0 w 2175867"/>
                <a:gd name="connsiteY3-208" fmla="*/ 354372 h 441574"/>
                <a:gd name="connsiteX4-209" fmla="*/ 15627 w 2175867"/>
                <a:gd name="connsiteY4-210" fmla="*/ 0 h 441574"/>
                <a:gd name="connsiteX0-211" fmla="*/ 15627 w 2175867"/>
                <a:gd name="connsiteY0-212" fmla="*/ 0 h 454274"/>
                <a:gd name="connsiteX1-213" fmla="*/ 2175867 w 2175867"/>
                <a:gd name="connsiteY1-214" fmla="*/ 48705 h 454274"/>
                <a:gd name="connsiteX2-215" fmla="*/ 2165264 w 2175867"/>
                <a:gd name="connsiteY2-216" fmla="*/ 454274 h 454274"/>
                <a:gd name="connsiteX3-217" fmla="*/ 0 w 2175867"/>
                <a:gd name="connsiteY3-218" fmla="*/ 367072 h 454274"/>
                <a:gd name="connsiteX4-219" fmla="*/ 15627 w 2175867"/>
                <a:gd name="connsiteY4-220" fmla="*/ 0 h 454274"/>
                <a:gd name="connsiteX0-221" fmla="*/ 15627 w 2179042"/>
                <a:gd name="connsiteY0-222" fmla="*/ 0 h 454274"/>
                <a:gd name="connsiteX1-223" fmla="*/ 2179042 w 2179042"/>
                <a:gd name="connsiteY1-224" fmla="*/ 39180 h 454274"/>
                <a:gd name="connsiteX2-225" fmla="*/ 2165264 w 2179042"/>
                <a:gd name="connsiteY2-226" fmla="*/ 454274 h 454274"/>
                <a:gd name="connsiteX3-227" fmla="*/ 0 w 2179042"/>
                <a:gd name="connsiteY3-228" fmla="*/ 367072 h 454274"/>
                <a:gd name="connsiteX4-229" fmla="*/ 15627 w 2179042"/>
                <a:gd name="connsiteY4-230" fmla="*/ 0 h 454274"/>
                <a:gd name="connsiteX0-231" fmla="*/ 15627 w 2179042"/>
                <a:gd name="connsiteY0-232" fmla="*/ 0 h 397124"/>
                <a:gd name="connsiteX1-233" fmla="*/ 2179042 w 2179042"/>
                <a:gd name="connsiteY1-234" fmla="*/ 39180 h 397124"/>
                <a:gd name="connsiteX2-235" fmla="*/ 2174789 w 2179042"/>
                <a:gd name="connsiteY2-236" fmla="*/ 397124 h 397124"/>
                <a:gd name="connsiteX3-237" fmla="*/ 0 w 2179042"/>
                <a:gd name="connsiteY3-238" fmla="*/ 367072 h 397124"/>
                <a:gd name="connsiteX4-239" fmla="*/ 15627 w 2179042"/>
                <a:gd name="connsiteY4-240" fmla="*/ 0 h 397124"/>
                <a:gd name="connsiteX0-241" fmla="*/ 18802 w 2182217"/>
                <a:gd name="connsiteY0-242" fmla="*/ 0 h 397124"/>
                <a:gd name="connsiteX1-243" fmla="*/ 2182217 w 2182217"/>
                <a:gd name="connsiteY1-244" fmla="*/ 39180 h 397124"/>
                <a:gd name="connsiteX2-245" fmla="*/ 2177964 w 2182217"/>
                <a:gd name="connsiteY2-246" fmla="*/ 397124 h 397124"/>
                <a:gd name="connsiteX3-247" fmla="*/ 0 w 2182217"/>
                <a:gd name="connsiteY3-248" fmla="*/ 351197 h 397124"/>
                <a:gd name="connsiteX4-249" fmla="*/ 18802 w 2182217"/>
                <a:gd name="connsiteY4-250" fmla="*/ 0 h 397124"/>
                <a:gd name="connsiteX0-251" fmla="*/ 25152 w 2188567"/>
                <a:gd name="connsiteY0-252" fmla="*/ 0 h 397124"/>
                <a:gd name="connsiteX1-253" fmla="*/ 2188567 w 2188567"/>
                <a:gd name="connsiteY1-254" fmla="*/ 39180 h 397124"/>
                <a:gd name="connsiteX2-255" fmla="*/ 2184314 w 2188567"/>
                <a:gd name="connsiteY2-256" fmla="*/ 397124 h 397124"/>
                <a:gd name="connsiteX3-257" fmla="*/ 0 w 2188567"/>
                <a:gd name="connsiteY3-258" fmla="*/ 367072 h 397124"/>
                <a:gd name="connsiteX4-259" fmla="*/ 25152 w 2188567"/>
                <a:gd name="connsiteY4-260" fmla="*/ 0 h 397124"/>
                <a:gd name="connsiteX0-261" fmla="*/ 25152 w 2188567"/>
                <a:gd name="connsiteY0-262" fmla="*/ 0 h 381249"/>
                <a:gd name="connsiteX1-263" fmla="*/ 2188567 w 2188567"/>
                <a:gd name="connsiteY1-264" fmla="*/ 39180 h 381249"/>
                <a:gd name="connsiteX2-265" fmla="*/ 2181139 w 2188567"/>
                <a:gd name="connsiteY2-266" fmla="*/ 381249 h 381249"/>
                <a:gd name="connsiteX3-267" fmla="*/ 0 w 2188567"/>
                <a:gd name="connsiteY3-268" fmla="*/ 367072 h 381249"/>
                <a:gd name="connsiteX4-269" fmla="*/ 25152 w 2188567"/>
                <a:gd name="connsiteY4-270" fmla="*/ 0 h 381249"/>
                <a:gd name="connsiteX0-271" fmla="*/ 25152 w 2188567"/>
                <a:gd name="connsiteY0-272" fmla="*/ 0 h 411696"/>
                <a:gd name="connsiteX1-273" fmla="*/ 2188567 w 2188567"/>
                <a:gd name="connsiteY1-274" fmla="*/ 39180 h 411696"/>
                <a:gd name="connsiteX2-275" fmla="*/ 2181139 w 2188567"/>
                <a:gd name="connsiteY2-276" fmla="*/ 381249 h 411696"/>
                <a:gd name="connsiteX3-277" fmla="*/ 0 w 2188567"/>
                <a:gd name="connsiteY3-278" fmla="*/ 367072 h 411696"/>
                <a:gd name="connsiteX4-279" fmla="*/ 25152 w 2188567"/>
                <a:gd name="connsiteY4-280" fmla="*/ 0 h 411696"/>
                <a:gd name="connsiteX0-281" fmla="*/ 25152 w 2188567"/>
                <a:gd name="connsiteY0-282" fmla="*/ 0 h 436265"/>
                <a:gd name="connsiteX1-283" fmla="*/ 2188567 w 2188567"/>
                <a:gd name="connsiteY1-284" fmla="*/ 39180 h 436265"/>
                <a:gd name="connsiteX2-285" fmla="*/ 2181139 w 2188567"/>
                <a:gd name="connsiteY2-286" fmla="*/ 381249 h 436265"/>
                <a:gd name="connsiteX3-287" fmla="*/ 0 w 2188567"/>
                <a:gd name="connsiteY3-288" fmla="*/ 367072 h 436265"/>
                <a:gd name="connsiteX4-289" fmla="*/ 25152 w 2188567"/>
                <a:gd name="connsiteY4-290" fmla="*/ 0 h 436265"/>
                <a:gd name="connsiteX0-291" fmla="*/ 16942 w 2180357"/>
                <a:gd name="connsiteY0-292" fmla="*/ 0 h 436265"/>
                <a:gd name="connsiteX1-293" fmla="*/ 2180357 w 2180357"/>
                <a:gd name="connsiteY1-294" fmla="*/ 39180 h 436265"/>
                <a:gd name="connsiteX2-295" fmla="*/ 2172929 w 2180357"/>
                <a:gd name="connsiteY2-296" fmla="*/ 381249 h 436265"/>
                <a:gd name="connsiteX3-297" fmla="*/ 0 w 2180357"/>
                <a:gd name="connsiteY3-298" fmla="*/ 338745 h 436265"/>
                <a:gd name="connsiteX4-299" fmla="*/ 16942 w 2180357"/>
                <a:gd name="connsiteY4-300" fmla="*/ 0 h 436265"/>
                <a:gd name="connsiteX0-301" fmla="*/ 16942 w 2180357"/>
                <a:gd name="connsiteY0-302" fmla="*/ 0 h 436265"/>
                <a:gd name="connsiteX1-303" fmla="*/ 2180357 w 2180357"/>
                <a:gd name="connsiteY1-304" fmla="*/ 39180 h 436265"/>
                <a:gd name="connsiteX2-305" fmla="*/ 2172929 w 2180357"/>
                <a:gd name="connsiteY2-306" fmla="*/ 381249 h 436265"/>
                <a:gd name="connsiteX3-307" fmla="*/ 0 w 2180357"/>
                <a:gd name="connsiteY3-308" fmla="*/ 338745 h 436265"/>
                <a:gd name="connsiteX4-309" fmla="*/ 16942 w 2180357"/>
                <a:gd name="connsiteY4-310" fmla="*/ 0 h 4362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80357" h="436265">
                  <a:moveTo>
                    <a:pt x="16942" y="0"/>
                  </a:moveTo>
                  <a:cubicBezTo>
                    <a:pt x="639962" y="54762"/>
                    <a:pt x="1398909" y="66757"/>
                    <a:pt x="2180357" y="39180"/>
                  </a:cubicBezTo>
                  <a:cubicBezTo>
                    <a:pt x="2178939" y="158495"/>
                    <a:pt x="2174347" y="261934"/>
                    <a:pt x="2172929" y="381249"/>
                  </a:cubicBezTo>
                  <a:cubicBezTo>
                    <a:pt x="1395033" y="436265"/>
                    <a:pt x="414147" y="370198"/>
                    <a:pt x="0" y="338745"/>
                  </a:cubicBezTo>
                  <a:lnTo>
                    <a:pt x="16942" y="0"/>
                  </a:lnTo>
                  <a:close/>
                </a:path>
              </a:pathLst>
            </a:cu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자유형 124"/>
            <p:cNvSpPr/>
            <p:nvPr/>
          </p:nvSpPr>
          <p:spPr bwMode="auto">
            <a:xfrm>
              <a:off x="7144033" y="1248740"/>
              <a:ext cx="170866" cy="362511"/>
            </a:xfrm>
            <a:custGeom>
              <a:avLst/>
              <a:gdLst>
                <a:gd name="connsiteX0" fmla="*/ 127000 w 203200"/>
                <a:gd name="connsiteY0" fmla="*/ 0 h 279400"/>
                <a:gd name="connsiteX1" fmla="*/ 0 w 203200"/>
                <a:gd name="connsiteY1" fmla="*/ 279400 h 279400"/>
                <a:gd name="connsiteX2" fmla="*/ 203200 w 203200"/>
                <a:gd name="connsiteY2" fmla="*/ 6350 h 279400"/>
                <a:gd name="connsiteX3" fmla="*/ 127000 w 203200"/>
                <a:gd name="connsiteY3" fmla="*/ 0 h 279400"/>
                <a:gd name="connsiteX0-1" fmla="*/ 53950 w 130150"/>
                <a:gd name="connsiteY0-2" fmla="*/ 0 h 226132"/>
                <a:gd name="connsiteX1-3" fmla="*/ 0 w 130150"/>
                <a:gd name="connsiteY1-4" fmla="*/ 226132 h 226132"/>
                <a:gd name="connsiteX2-5" fmla="*/ 130150 w 130150"/>
                <a:gd name="connsiteY2-6" fmla="*/ 6350 h 226132"/>
                <a:gd name="connsiteX3-7" fmla="*/ 53950 w 130150"/>
                <a:gd name="connsiteY3-8" fmla="*/ 0 h 226132"/>
                <a:gd name="connsiteX0-9" fmla="*/ 53950 w 130150"/>
                <a:gd name="connsiteY0-10" fmla="*/ 0 h 226132"/>
                <a:gd name="connsiteX1-11" fmla="*/ 0 w 130150"/>
                <a:gd name="connsiteY1-12" fmla="*/ 226132 h 226132"/>
                <a:gd name="connsiteX2-13" fmla="*/ 130150 w 130150"/>
                <a:gd name="connsiteY2-14" fmla="*/ 6350 h 226132"/>
                <a:gd name="connsiteX3-15" fmla="*/ 53950 w 130150"/>
                <a:gd name="connsiteY3-16" fmla="*/ 0 h 226132"/>
                <a:gd name="connsiteX0-17" fmla="*/ 53950 w 130150"/>
                <a:gd name="connsiteY0-18" fmla="*/ 0 h 226132"/>
                <a:gd name="connsiteX1-19" fmla="*/ 0 w 130150"/>
                <a:gd name="connsiteY1-20" fmla="*/ 226132 h 226132"/>
                <a:gd name="connsiteX2-21" fmla="*/ 130150 w 130150"/>
                <a:gd name="connsiteY2-22" fmla="*/ 6350 h 226132"/>
                <a:gd name="connsiteX3-23" fmla="*/ 53950 w 130150"/>
                <a:gd name="connsiteY3-24" fmla="*/ 0 h 226132"/>
                <a:gd name="connsiteX0-25" fmla="*/ 53950 w 130150"/>
                <a:gd name="connsiteY0-26" fmla="*/ 0 h 226132"/>
                <a:gd name="connsiteX1-27" fmla="*/ 0 w 130150"/>
                <a:gd name="connsiteY1-28" fmla="*/ 226132 h 226132"/>
                <a:gd name="connsiteX2-29" fmla="*/ 130150 w 130150"/>
                <a:gd name="connsiteY2-30" fmla="*/ 6350 h 226132"/>
                <a:gd name="connsiteX3-31" fmla="*/ 53950 w 130150"/>
                <a:gd name="connsiteY3-32" fmla="*/ 0 h 226132"/>
                <a:gd name="connsiteX0-33" fmla="*/ 53950 w 130150"/>
                <a:gd name="connsiteY0-34" fmla="*/ 0 h 226132"/>
                <a:gd name="connsiteX1-35" fmla="*/ 0 w 130150"/>
                <a:gd name="connsiteY1-36" fmla="*/ 226132 h 226132"/>
                <a:gd name="connsiteX2-37" fmla="*/ 130150 w 130150"/>
                <a:gd name="connsiteY2-38" fmla="*/ 6350 h 226132"/>
                <a:gd name="connsiteX3-39" fmla="*/ 53950 w 130150"/>
                <a:gd name="connsiteY3-40" fmla="*/ 0 h 226132"/>
                <a:gd name="connsiteX0-41" fmla="*/ 53950 w 130150"/>
                <a:gd name="connsiteY0-42" fmla="*/ 0 h 226132"/>
                <a:gd name="connsiteX1-43" fmla="*/ 0 w 130150"/>
                <a:gd name="connsiteY1-44" fmla="*/ 226132 h 226132"/>
                <a:gd name="connsiteX2-45" fmla="*/ 130150 w 130150"/>
                <a:gd name="connsiteY2-46" fmla="*/ 6350 h 226132"/>
                <a:gd name="connsiteX3-47" fmla="*/ 53950 w 130150"/>
                <a:gd name="connsiteY3-48" fmla="*/ 0 h 226132"/>
                <a:gd name="connsiteX0-49" fmla="*/ 53950 w 130150"/>
                <a:gd name="connsiteY0-50" fmla="*/ 0 h 226132"/>
                <a:gd name="connsiteX1-51" fmla="*/ 0 w 130150"/>
                <a:gd name="connsiteY1-52" fmla="*/ 226132 h 226132"/>
                <a:gd name="connsiteX2-53" fmla="*/ 130150 w 130150"/>
                <a:gd name="connsiteY2-54" fmla="*/ 6350 h 226132"/>
                <a:gd name="connsiteX3-55" fmla="*/ 53950 w 130150"/>
                <a:gd name="connsiteY3-56" fmla="*/ 0 h 226132"/>
                <a:gd name="connsiteX0-57" fmla="*/ 53950 w 108012"/>
                <a:gd name="connsiteY0-58" fmla="*/ 0 h 226132"/>
                <a:gd name="connsiteX1-59" fmla="*/ 0 w 108012"/>
                <a:gd name="connsiteY1-60" fmla="*/ 226132 h 226132"/>
                <a:gd name="connsiteX2-61" fmla="*/ 108012 w 108012"/>
                <a:gd name="connsiteY2-62" fmla="*/ 0 h 226132"/>
                <a:gd name="connsiteX3-63" fmla="*/ 53950 w 108012"/>
                <a:gd name="connsiteY3-64" fmla="*/ 0 h 226132"/>
                <a:gd name="connsiteX0-65" fmla="*/ 53950 w 108012"/>
                <a:gd name="connsiteY0-66" fmla="*/ 0 h 226132"/>
                <a:gd name="connsiteX1-67" fmla="*/ 0 w 108012"/>
                <a:gd name="connsiteY1-68" fmla="*/ 226132 h 226132"/>
                <a:gd name="connsiteX2-69" fmla="*/ 108012 w 108012"/>
                <a:gd name="connsiteY2-70" fmla="*/ 0 h 226132"/>
                <a:gd name="connsiteX3-71" fmla="*/ 53950 w 108012"/>
                <a:gd name="connsiteY3-72" fmla="*/ 0 h 226132"/>
                <a:gd name="connsiteX0-73" fmla="*/ 72008 w 108012"/>
                <a:gd name="connsiteY0-74" fmla="*/ 0 h 226132"/>
                <a:gd name="connsiteX1-75" fmla="*/ 0 w 108012"/>
                <a:gd name="connsiteY1-76" fmla="*/ 226132 h 226132"/>
                <a:gd name="connsiteX2-77" fmla="*/ 108012 w 108012"/>
                <a:gd name="connsiteY2-78" fmla="*/ 0 h 226132"/>
                <a:gd name="connsiteX3-79" fmla="*/ 72008 w 108012"/>
                <a:gd name="connsiteY3-80" fmla="*/ 0 h 226132"/>
                <a:gd name="connsiteX0-81" fmla="*/ 72008 w 108012"/>
                <a:gd name="connsiteY0-82" fmla="*/ 0 h 226132"/>
                <a:gd name="connsiteX1-83" fmla="*/ 0 w 108012"/>
                <a:gd name="connsiteY1-84" fmla="*/ 226132 h 226132"/>
                <a:gd name="connsiteX2-85" fmla="*/ 108012 w 108012"/>
                <a:gd name="connsiteY2-86" fmla="*/ 0 h 226132"/>
                <a:gd name="connsiteX3-87" fmla="*/ 72008 w 108012"/>
                <a:gd name="connsiteY3-88" fmla="*/ 0 h 226132"/>
                <a:gd name="connsiteX0-89" fmla="*/ 72008 w 108012"/>
                <a:gd name="connsiteY0-90" fmla="*/ 0 h 226132"/>
                <a:gd name="connsiteX1-91" fmla="*/ 0 w 108012"/>
                <a:gd name="connsiteY1-92" fmla="*/ 226132 h 226132"/>
                <a:gd name="connsiteX2-93" fmla="*/ 108012 w 108012"/>
                <a:gd name="connsiteY2-94" fmla="*/ 0 h 226132"/>
                <a:gd name="connsiteX3-95" fmla="*/ 72008 w 108012"/>
                <a:gd name="connsiteY3-96" fmla="*/ 0 h 226132"/>
                <a:gd name="connsiteX0-97" fmla="*/ 72008 w 108012"/>
                <a:gd name="connsiteY0-98" fmla="*/ 0 h 226132"/>
                <a:gd name="connsiteX1-99" fmla="*/ 0 w 108012"/>
                <a:gd name="connsiteY1-100" fmla="*/ 226132 h 226132"/>
                <a:gd name="connsiteX2-101" fmla="*/ 108012 w 108012"/>
                <a:gd name="connsiteY2-102" fmla="*/ 0 h 226132"/>
                <a:gd name="connsiteX3-103" fmla="*/ 72008 w 108012"/>
                <a:gd name="connsiteY3-104" fmla="*/ 0 h 226132"/>
                <a:gd name="connsiteX0-105" fmla="*/ 65881 w 108012"/>
                <a:gd name="connsiteY0-106" fmla="*/ 0 h 229667"/>
                <a:gd name="connsiteX1-107" fmla="*/ 0 w 108012"/>
                <a:gd name="connsiteY1-108" fmla="*/ 229667 h 229667"/>
                <a:gd name="connsiteX2-109" fmla="*/ 108012 w 108012"/>
                <a:gd name="connsiteY2-110" fmla="*/ 3535 h 229667"/>
                <a:gd name="connsiteX3-111" fmla="*/ 65881 w 108012"/>
                <a:gd name="connsiteY3-112" fmla="*/ 0 h 229667"/>
                <a:gd name="connsiteX0-113" fmla="*/ 65881 w 108012"/>
                <a:gd name="connsiteY0-114" fmla="*/ 0 h 229667"/>
                <a:gd name="connsiteX1-115" fmla="*/ 0 w 108012"/>
                <a:gd name="connsiteY1-116" fmla="*/ 229667 h 229667"/>
                <a:gd name="connsiteX2-117" fmla="*/ 108012 w 108012"/>
                <a:gd name="connsiteY2-118" fmla="*/ 3535 h 229667"/>
                <a:gd name="connsiteX3-119" fmla="*/ 65881 w 108012"/>
                <a:gd name="connsiteY3-120" fmla="*/ 0 h 229667"/>
                <a:gd name="connsiteX0-121" fmla="*/ 65881 w 108012"/>
                <a:gd name="connsiteY0-122" fmla="*/ 0 h 229667"/>
                <a:gd name="connsiteX1-123" fmla="*/ 0 w 108012"/>
                <a:gd name="connsiteY1-124" fmla="*/ 229667 h 229667"/>
                <a:gd name="connsiteX2-125" fmla="*/ 108012 w 108012"/>
                <a:gd name="connsiteY2-126" fmla="*/ 3535 h 229667"/>
                <a:gd name="connsiteX3-127" fmla="*/ 65881 w 108012"/>
                <a:gd name="connsiteY3-128" fmla="*/ 0 h 2296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012" h="229667">
                  <a:moveTo>
                    <a:pt x="65881" y="0"/>
                  </a:moveTo>
                  <a:cubicBezTo>
                    <a:pt x="13989" y="170218"/>
                    <a:pt x="14807" y="145050"/>
                    <a:pt x="0" y="229667"/>
                  </a:cubicBezTo>
                  <a:cubicBezTo>
                    <a:pt x="60212" y="160858"/>
                    <a:pt x="80727" y="78247"/>
                    <a:pt x="108012" y="3535"/>
                  </a:cubicBezTo>
                  <a:lnTo>
                    <a:pt x="65881" y="0"/>
                  </a:lnTo>
                  <a:close/>
                </a:path>
              </a:pathLst>
            </a:cu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타원 113"/>
            <p:cNvSpPr/>
            <p:nvPr/>
          </p:nvSpPr>
          <p:spPr bwMode="auto">
            <a:xfrm>
              <a:off x="7114017" y="886228"/>
              <a:ext cx="387911" cy="390221"/>
            </a:xfrm>
            <a:prstGeom prst="ellipse">
              <a:avLst/>
            </a:pr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ko-KR" altLang="en-US" sz="130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6641003" y="1574356"/>
              <a:ext cx="1165225" cy="2252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注意休息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707839" y="1865088"/>
              <a:ext cx="2565991" cy="20656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indent="0" algn="just">
                <a:lnSpc>
                  <a:spcPct val="150000"/>
                </a:lnSpc>
                <a:buFont typeface="Wingdings" panose="05000000000000000000" pitchFamily="2" charset="2"/>
                <a:buNone/>
              </a:pP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1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注意眺望远处，放松眼睛，还应该做做眼保健操，帮助眼睛放松。保证每天户外活动</a:t>
              </a: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小时。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0110" y="2655570"/>
            <a:ext cx="3218815" cy="2342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75" y="9525"/>
            <a:ext cx="3769360" cy="498856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01364" y="5738083"/>
            <a:ext cx="2980552" cy="710335"/>
          </a:xfrm>
          <a:prstGeom prst="rect">
            <a:avLst/>
          </a:prstGeom>
          <a:noFill/>
        </p:spPr>
      </p:pic>
      <p:pic>
        <p:nvPicPr>
          <p:cNvPr id="9" name="Picture 5" descr="少儿打乒乓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0265" y="217170"/>
            <a:ext cx="3278505" cy="218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748" y="5070158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/>
              <a:t>保护眼睛方法（五）</a:t>
            </a:r>
            <a:endParaRPr lang="zh-CN" altLang="en-US" sz="4400"/>
          </a:p>
        </p:txBody>
      </p:sp>
      <p:grpSp>
        <p:nvGrpSpPr>
          <p:cNvPr id="14" name="组合 13"/>
          <p:cNvGrpSpPr/>
          <p:nvPr/>
        </p:nvGrpSpPr>
        <p:grpSpPr>
          <a:xfrm>
            <a:off x="8429625" y="19685"/>
            <a:ext cx="3454400" cy="5050790"/>
            <a:chOff x="8624339" y="840048"/>
            <a:chExt cx="2989906" cy="3447328"/>
          </a:xfrm>
        </p:grpSpPr>
        <p:sp>
          <p:nvSpPr>
            <p:cNvPr id="31" name="자유형 88"/>
            <p:cNvSpPr/>
            <p:nvPr/>
          </p:nvSpPr>
          <p:spPr bwMode="auto">
            <a:xfrm>
              <a:off x="8824981" y="1364190"/>
              <a:ext cx="2789264" cy="2923186"/>
            </a:xfrm>
            <a:custGeom>
              <a:avLst/>
              <a:gdLst>
                <a:gd name="connsiteX0" fmla="*/ 22860 w 2194560"/>
                <a:gd name="connsiteY0" fmla="*/ 0 h 2377440"/>
                <a:gd name="connsiteX1" fmla="*/ 2194560 w 2194560"/>
                <a:gd name="connsiteY1" fmla="*/ 137160 h 2377440"/>
                <a:gd name="connsiteX2" fmla="*/ 2049780 w 2194560"/>
                <a:gd name="connsiteY2" fmla="*/ 1965960 h 2377440"/>
                <a:gd name="connsiteX3" fmla="*/ 853440 w 2194560"/>
                <a:gd name="connsiteY3" fmla="*/ 2377440 h 2377440"/>
                <a:gd name="connsiteX4" fmla="*/ 0 w 2194560"/>
                <a:gd name="connsiteY4" fmla="*/ 2316480 h 2377440"/>
                <a:gd name="connsiteX5" fmla="*/ 22860 w 2194560"/>
                <a:gd name="connsiteY5" fmla="*/ 0 h 2377440"/>
                <a:gd name="connsiteX0-1" fmla="*/ 22860 w 2203388"/>
                <a:gd name="connsiteY0-2" fmla="*/ 0 h 2377440"/>
                <a:gd name="connsiteX1-3" fmla="*/ 2194560 w 2203388"/>
                <a:gd name="connsiteY1-4" fmla="*/ 137160 h 2377440"/>
                <a:gd name="connsiteX2-5" fmla="*/ 2049780 w 2203388"/>
                <a:gd name="connsiteY2-6" fmla="*/ 1965960 h 2377440"/>
                <a:gd name="connsiteX3-7" fmla="*/ 853440 w 2203388"/>
                <a:gd name="connsiteY3-8" fmla="*/ 2377440 h 2377440"/>
                <a:gd name="connsiteX4-9" fmla="*/ 0 w 2203388"/>
                <a:gd name="connsiteY4-10" fmla="*/ 2316480 h 2377440"/>
                <a:gd name="connsiteX5-11" fmla="*/ 22860 w 2203388"/>
                <a:gd name="connsiteY5-12" fmla="*/ 0 h 2377440"/>
                <a:gd name="connsiteX0-13" fmla="*/ 22860 w 2203388"/>
                <a:gd name="connsiteY0-14" fmla="*/ 0 h 2377440"/>
                <a:gd name="connsiteX1-15" fmla="*/ 2194560 w 2203388"/>
                <a:gd name="connsiteY1-16" fmla="*/ 137160 h 2377440"/>
                <a:gd name="connsiteX2-17" fmla="*/ 2049780 w 2203388"/>
                <a:gd name="connsiteY2-18" fmla="*/ 1965960 h 2377440"/>
                <a:gd name="connsiteX3-19" fmla="*/ 853440 w 2203388"/>
                <a:gd name="connsiteY3-20" fmla="*/ 2377440 h 2377440"/>
                <a:gd name="connsiteX4-21" fmla="*/ 0 w 2203388"/>
                <a:gd name="connsiteY4-22" fmla="*/ 2316480 h 2377440"/>
                <a:gd name="connsiteX5-23" fmla="*/ 22860 w 2203388"/>
                <a:gd name="connsiteY5-24" fmla="*/ 0 h 2377440"/>
                <a:gd name="connsiteX0-25" fmla="*/ 22860 w 2203388"/>
                <a:gd name="connsiteY0-26" fmla="*/ 0 h 2377440"/>
                <a:gd name="connsiteX1-27" fmla="*/ 2194560 w 2203388"/>
                <a:gd name="connsiteY1-28" fmla="*/ 137160 h 2377440"/>
                <a:gd name="connsiteX2-29" fmla="*/ 2049780 w 2203388"/>
                <a:gd name="connsiteY2-30" fmla="*/ 1965960 h 2377440"/>
                <a:gd name="connsiteX3-31" fmla="*/ 853440 w 2203388"/>
                <a:gd name="connsiteY3-32" fmla="*/ 2377440 h 2377440"/>
                <a:gd name="connsiteX4-33" fmla="*/ 0 w 2203388"/>
                <a:gd name="connsiteY4-34" fmla="*/ 2316480 h 2377440"/>
                <a:gd name="connsiteX5-35" fmla="*/ 22860 w 2203388"/>
                <a:gd name="connsiteY5-36" fmla="*/ 0 h 2377440"/>
                <a:gd name="connsiteX0-37" fmla="*/ 22860 w 2203388"/>
                <a:gd name="connsiteY0-38" fmla="*/ 0 h 2377440"/>
                <a:gd name="connsiteX1-39" fmla="*/ 2194560 w 2203388"/>
                <a:gd name="connsiteY1-40" fmla="*/ 137160 h 2377440"/>
                <a:gd name="connsiteX2-41" fmla="*/ 2049780 w 2203388"/>
                <a:gd name="connsiteY2-42" fmla="*/ 1965960 h 2377440"/>
                <a:gd name="connsiteX3-43" fmla="*/ 853440 w 2203388"/>
                <a:gd name="connsiteY3-44" fmla="*/ 2377440 h 2377440"/>
                <a:gd name="connsiteX4-45" fmla="*/ 0 w 2203388"/>
                <a:gd name="connsiteY4-46" fmla="*/ 2232248 h 2377440"/>
                <a:gd name="connsiteX5-47" fmla="*/ 22860 w 2203388"/>
                <a:gd name="connsiteY5-48" fmla="*/ 0 h 2377440"/>
                <a:gd name="connsiteX0-49" fmla="*/ 22860 w 2203388"/>
                <a:gd name="connsiteY0-50" fmla="*/ 0 h 2377440"/>
                <a:gd name="connsiteX1-51" fmla="*/ 2194560 w 2203388"/>
                <a:gd name="connsiteY1-52" fmla="*/ 137160 h 2377440"/>
                <a:gd name="connsiteX2-53" fmla="*/ 2049780 w 2203388"/>
                <a:gd name="connsiteY2-54" fmla="*/ 1965960 h 2377440"/>
                <a:gd name="connsiteX3-55" fmla="*/ 853440 w 2203388"/>
                <a:gd name="connsiteY3-56" fmla="*/ 2377440 h 2377440"/>
                <a:gd name="connsiteX4-57" fmla="*/ 0 w 2203388"/>
                <a:gd name="connsiteY4-58" fmla="*/ 2232248 h 2377440"/>
                <a:gd name="connsiteX5-59" fmla="*/ 22860 w 2203388"/>
                <a:gd name="connsiteY5-60" fmla="*/ 0 h 2377440"/>
                <a:gd name="connsiteX0-61" fmla="*/ 22860 w 2203388"/>
                <a:gd name="connsiteY0-62" fmla="*/ 0 h 2377440"/>
                <a:gd name="connsiteX1-63" fmla="*/ 2194560 w 2203388"/>
                <a:gd name="connsiteY1-64" fmla="*/ 137160 h 2377440"/>
                <a:gd name="connsiteX2-65" fmla="*/ 2049780 w 2203388"/>
                <a:gd name="connsiteY2-66" fmla="*/ 1965960 h 2377440"/>
                <a:gd name="connsiteX3-67" fmla="*/ 853440 w 2203388"/>
                <a:gd name="connsiteY3-68" fmla="*/ 2377440 h 2377440"/>
                <a:gd name="connsiteX4-69" fmla="*/ 0 w 2203388"/>
                <a:gd name="connsiteY4-70" fmla="*/ 2232248 h 2377440"/>
                <a:gd name="connsiteX5-71" fmla="*/ 22860 w 2203388"/>
                <a:gd name="connsiteY5-72" fmla="*/ 0 h 2377440"/>
                <a:gd name="connsiteX0-73" fmla="*/ 22860 w 2194560"/>
                <a:gd name="connsiteY0-74" fmla="*/ 0 h 2377440"/>
                <a:gd name="connsiteX1-75" fmla="*/ 2194560 w 2194560"/>
                <a:gd name="connsiteY1-76" fmla="*/ 137160 h 2377440"/>
                <a:gd name="connsiteX2-77" fmla="*/ 2049780 w 2194560"/>
                <a:gd name="connsiteY2-78" fmla="*/ 1965960 h 2377440"/>
                <a:gd name="connsiteX3-79" fmla="*/ 853440 w 2194560"/>
                <a:gd name="connsiteY3-80" fmla="*/ 2377440 h 2377440"/>
                <a:gd name="connsiteX4-81" fmla="*/ 0 w 2194560"/>
                <a:gd name="connsiteY4-82" fmla="*/ 2232248 h 2377440"/>
                <a:gd name="connsiteX5-83" fmla="*/ 22860 w 2194560"/>
                <a:gd name="connsiteY5-84" fmla="*/ 0 h 2377440"/>
                <a:gd name="connsiteX0-85" fmla="*/ 22860 w 2201801"/>
                <a:gd name="connsiteY0-86" fmla="*/ 0 h 2377440"/>
                <a:gd name="connsiteX1-87" fmla="*/ 2194560 w 2201801"/>
                <a:gd name="connsiteY1-88" fmla="*/ 137160 h 2377440"/>
                <a:gd name="connsiteX2-89" fmla="*/ 2049780 w 2201801"/>
                <a:gd name="connsiteY2-90" fmla="*/ 1965960 h 2377440"/>
                <a:gd name="connsiteX3-91" fmla="*/ 853440 w 2201801"/>
                <a:gd name="connsiteY3-92" fmla="*/ 2377440 h 2377440"/>
                <a:gd name="connsiteX4-93" fmla="*/ 0 w 2201801"/>
                <a:gd name="connsiteY4-94" fmla="*/ 2232248 h 2377440"/>
                <a:gd name="connsiteX5-95" fmla="*/ 22860 w 2201801"/>
                <a:gd name="connsiteY5-96" fmla="*/ 0 h 2377440"/>
                <a:gd name="connsiteX0-97" fmla="*/ 22860 w 2201801"/>
                <a:gd name="connsiteY0-98" fmla="*/ 0 h 2340260"/>
                <a:gd name="connsiteX1-99" fmla="*/ 2194560 w 2201801"/>
                <a:gd name="connsiteY1-100" fmla="*/ 137160 h 2340260"/>
                <a:gd name="connsiteX2-101" fmla="*/ 2049780 w 2201801"/>
                <a:gd name="connsiteY2-102" fmla="*/ 1965960 h 2340260"/>
                <a:gd name="connsiteX3-103" fmla="*/ 1080120 w 2201801"/>
                <a:gd name="connsiteY3-104" fmla="*/ 2340260 h 2340260"/>
                <a:gd name="connsiteX4-105" fmla="*/ 0 w 2201801"/>
                <a:gd name="connsiteY4-106" fmla="*/ 2232248 h 2340260"/>
                <a:gd name="connsiteX5-107" fmla="*/ 22860 w 2201801"/>
                <a:gd name="connsiteY5-108" fmla="*/ 0 h 2340260"/>
                <a:gd name="connsiteX0-109" fmla="*/ 22860 w 2201801"/>
                <a:gd name="connsiteY0-110" fmla="*/ 0 h 2340260"/>
                <a:gd name="connsiteX1-111" fmla="*/ 2194560 w 2201801"/>
                <a:gd name="connsiteY1-112" fmla="*/ 137160 h 2340260"/>
                <a:gd name="connsiteX2-113" fmla="*/ 2049780 w 2201801"/>
                <a:gd name="connsiteY2-114" fmla="*/ 1965960 h 2340260"/>
                <a:gd name="connsiteX3-115" fmla="*/ 1080120 w 2201801"/>
                <a:gd name="connsiteY3-116" fmla="*/ 2340260 h 2340260"/>
                <a:gd name="connsiteX4-117" fmla="*/ 0 w 2201801"/>
                <a:gd name="connsiteY4-118" fmla="*/ 2232248 h 2340260"/>
                <a:gd name="connsiteX5-119" fmla="*/ 22860 w 2201801"/>
                <a:gd name="connsiteY5-120" fmla="*/ 0 h 2340260"/>
                <a:gd name="connsiteX0-121" fmla="*/ 22860 w 2201801"/>
                <a:gd name="connsiteY0-122" fmla="*/ 0 h 2316104"/>
                <a:gd name="connsiteX1-123" fmla="*/ 2194560 w 2201801"/>
                <a:gd name="connsiteY1-124" fmla="*/ 137160 h 2316104"/>
                <a:gd name="connsiteX2-125" fmla="*/ 2049780 w 2201801"/>
                <a:gd name="connsiteY2-126" fmla="*/ 1965960 h 2316104"/>
                <a:gd name="connsiteX3-127" fmla="*/ 1116124 w 2201801"/>
                <a:gd name="connsiteY3-128" fmla="*/ 2304256 h 2316104"/>
                <a:gd name="connsiteX4-129" fmla="*/ 0 w 2201801"/>
                <a:gd name="connsiteY4-130" fmla="*/ 2232248 h 2316104"/>
                <a:gd name="connsiteX5-131" fmla="*/ 22860 w 2201801"/>
                <a:gd name="connsiteY5-132" fmla="*/ 0 h 2316104"/>
                <a:gd name="connsiteX0-133" fmla="*/ 216024 w 2201801"/>
                <a:gd name="connsiteY0-134" fmla="*/ 0 h 2280100"/>
                <a:gd name="connsiteX1-135" fmla="*/ 2194560 w 2201801"/>
                <a:gd name="connsiteY1-136" fmla="*/ 101156 h 2280100"/>
                <a:gd name="connsiteX2-137" fmla="*/ 2049780 w 2201801"/>
                <a:gd name="connsiteY2-138" fmla="*/ 1929956 h 2280100"/>
                <a:gd name="connsiteX3-139" fmla="*/ 1116124 w 2201801"/>
                <a:gd name="connsiteY3-140" fmla="*/ 2268252 h 2280100"/>
                <a:gd name="connsiteX4-141" fmla="*/ 0 w 2201801"/>
                <a:gd name="connsiteY4-142" fmla="*/ 2196244 h 2280100"/>
                <a:gd name="connsiteX5-143" fmla="*/ 216024 w 2201801"/>
                <a:gd name="connsiteY5-144" fmla="*/ 0 h 2280100"/>
                <a:gd name="connsiteX0-145" fmla="*/ 72008 w 2201801"/>
                <a:gd name="connsiteY0-146" fmla="*/ 0 h 2280100"/>
                <a:gd name="connsiteX1-147" fmla="*/ 2194560 w 2201801"/>
                <a:gd name="connsiteY1-148" fmla="*/ 101156 h 2280100"/>
                <a:gd name="connsiteX2-149" fmla="*/ 2049780 w 2201801"/>
                <a:gd name="connsiteY2-150" fmla="*/ 1929956 h 2280100"/>
                <a:gd name="connsiteX3-151" fmla="*/ 1116124 w 2201801"/>
                <a:gd name="connsiteY3-152" fmla="*/ 2268252 h 2280100"/>
                <a:gd name="connsiteX4-153" fmla="*/ 0 w 2201801"/>
                <a:gd name="connsiteY4-154" fmla="*/ 2196244 h 2280100"/>
                <a:gd name="connsiteX5-155" fmla="*/ 72008 w 2201801"/>
                <a:gd name="connsiteY5-156" fmla="*/ 0 h 2280100"/>
                <a:gd name="connsiteX0-157" fmla="*/ 72008 w 2201801"/>
                <a:gd name="connsiteY0-158" fmla="*/ 0 h 2280100"/>
                <a:gd name="connsiteX1-159" fmla="*/ 2194560 w 2201801"/>
                <a:gd name="connsiteY1-160" fmla="*/ 101156 h 2280100"/>
                <a:gd name="connsiteX2-161" fmla="*/ 2049780 w 2201801"/>
                <a:gd name="connsiteY2-162" fmla="*/ 1929956 h 2280100"/>
                <a:gd name="connsiteX3-163" fmla="*/ 1116124 w 2201801"/>
                <a:gd name="connsiteY3-164" fmla="*/ 2268252 h 2280100"/>
                <a:gd name="connsiteX4-165" fmla="*/ 0 w 2201801"/>
                <a:gd name="connsiteY4-166" fmla="*/ 2196244 h 2280100"/>
                <a:gd name="connsiteX5-167" fmla="*/ 72008 w 2201801"/>
                <a:gd name="connsiteY5-168" fmla="*/ 0 h 2280100"/>
                <a:gd name="connsiteX0-169" fmla="*/ 72008 w 2201801"/>
                <a:gd name="connsiteY0-170" fmla="*/ 0 h 2280100"/>
                <a:gd name="connsiteX1-171" fmla="*/ 2194560 w 2201801"/>
                <a:gd name="connsiteY1-172" fmla="*/ 101156 h 2280100"/>
                <a:gd name="connsiteX2-173" fmla="*/ 2049780 w 2201801"/>
                <a:gd name="connsiteY2-174" fmla="*/ 1929956 h 2280100"/>
                <a:gd name="connsiteX3-175" fmla="*/ 1116124 w 2201801"/>
                <a:gd name="connsiteY3-176" fmla="*/ 2268252 h 2280100"/>
                <a:gd name="connsiteX4-177" fmla="*/ 0 w 2201801"/>
                <a:gd name="connsiteY4-178" fmla="*/ 2196244 h 2280100"/>
                <a:gd name="connsiteX5-179" fmla="*/ 72008 w 2201801"/>
                <a:gd name="connsiteY5-180" fmla="*/ 0 h 2280100"/>
                <a:gd name="connsiteX0-181" fmla="*/ 144016 w 2201801"/>
                <a:gd name="connsiteY0-182" fmla="*/ 0 h 2244096"/>
                <a:gd name="connsiteX1-183" fmla="*/ 2194560 w 2201801"/>
                <a:gd name="connsiteY1-184" fmla="*/ 65152 h 2244096"/>
                <a:gd name="connsiteX2-185" fmla="*/ 2049780 w 2201801"/>
                <a:gd name="connsiteY2-186" fmla="*/ 1893952 h 2244096"/>
                <a:gd name="connsiteX3-187" fmla="*/ 1116124 w 2201801"/>
                <a:gd name="connsiteY3-188" fmla="*/ 2232248 h 2244096"/>
                <a:gd name="connsiteX4-189" fmla="*/ 0 w 2201801"/>
                <a:gd name="connsiteY4-190" fmla="*/ 2160240 h 2244096"/>
                <a:gd name="connsiteX5-191" fmla="*/ 144016 w 2201801"/>
                <a:gd name="connsiteY5-192" fmla="*/ 0 h 2244096"/>
                <a:gd name="connsiteX0-193" fmla="*/ 144016 w 2201801"/>
                <a:gd name="connsiteY0-194" fmla="*/ 0 h 2244096"/>
                <a:gd name="connsiteX1-195" fmla="*/ 2194560 w 2201801"/>
                <a:gd name="connsiteY1-196" fmla="*/ 65152 h 2244096"/>
                <a:gd name="connsiteX2-197" fmla="*/ 2049780 w 2201801"/>
                <a:gd name="connsiteY2-198" fmla="*/ 1893952 h 2244096"/>
                <a:gd name="connsiteX3-199" fmla="*/ 1116124 w 2201801"/>
                <a:gd name="connsiteY3-200" fmla="*/ 2232248 h 2244096"/>
                <a:gd name="connsiteX4-201" fmla="*/ 0 w 2201801"/>
                <a:gd name="connsiteY4-202" fmla="*/ 2160240 h 2244096"/>
                <a:gd name="connsiteX5-203" fmla="*/ 144016 w 2201801"/>
                <a:gd name="connsiteY5-204" fmla="*/ 0 h 2244096"/>
                <a:gd name="connsiteX0-205" fmla="*/ 144016 w 2201801"/>
                <a:gd name="connsiteY0-206" fmla="*/ 0 h 2244096"/>
                <a:gd name="connsiteX1-207" fmla="*/ 2194560 w 2201801"/>
                <a:gd name="connsiteY1-208" fmla="*/ 65152 h 2244096"/>
                <a:gd name="connsiteX2-209" fmla="*/ 2049780 w 2201801"/>
                <a:gd name="connsiteY2-210" fmla="*/ 1893952 h 2244096"/>
                <a:gd name="connsiteX3-211" fmla="*/ 1116124 w 2201801"/>
                <a:gd name="connsiteY3-212" fmla="*/ 2232248 h 2244096"/>
                <a:gd name="connsiteX4-213" fmla="*/ 0 w 2201801"/>
                <a:gd name="connsiteY4-214" fmla="*/ 2160240 h 2244096"/>
                <a:gd name="connsiteX5-215" fmla="*/ 144016 w 2201801"/>
                <a:gd name="connsiteY5-216" fmla="*/ 0 h 2244096"/>
                <a:gd name="connsiteX0-217" fmla="*/ 144016 w 2201801"/>
                <a:gd name="connsiteY0-218" fmla="*/ 0 h 2244096"/>
                <a:gd name="connsiteX1-219" fmla="*/ 2194560 w 2201801"/>
                <a:gd name="connsiteY1-220" fmla="*/ 65152 h 2244096"/>
                <a:gd name="connsiteX2-221" fmla="*/ 2049780 w 2201801"/>
                <a:gd name="connsiteY2-222" fmla="*/ 1893952 h 2244096"/>
                <a:gd name="connsiteX3-223" fmla="*/ 1116124 w 2201801"/>
                <a:gd name="connsiteY3-224" fmla="*/ 2232248 h 2244096"/>
                <a:gd name="connsiteX4-225" fmla="*/ 0 w 2201801"/>
                <a:gd name="connsiteY4-226" fmla="*/ 2160240 h 2244096"/>
                <a:gd name="connsiteX5-227" fmla="*/ 144016 w 2201801"/>
                <a:gd name="connsiteY5-228" fmla="*/ 0 h 2244096"/>
                <a:gd name="connsiteX0-229" fmla="*/ 144016 w 2201801"/>
                <a:gd name="connsiteY0-230" fmla="*/ 0 h 2244096"/>
                <a:gd name="connsiteX1-231" fmla="*/ 2194560 w 2201801"/>
                <a:gd name="connsiteY1-232" fmla="*/ 65152 h 2244096"/>
                <a:gd name="connsiteX2-233" fmla="*/ 2049780 w 2201801"/>
                <a:gd name="connsiteY2-234" fmla="*/ 1893952 h 2244096"/>
                <a:gd name="connsiteX3-235" fmla="*/ 1116124 w 2201801"/>
                <a:gd name="connsiteY3-236" fmla="*/ 2232248 h 2244096"/>
                <a:gd name="connsiteX4-237" fmla="*/ 0 w 2201801"/>
                <a:gd name="connsiteY4-238" fmla="*/ 2160240 h 2244096"/>
                <a:gd name="connsiteX5-239" fmla="*/ 144016 w 2201801"/>
                <a:gd name="connsiteY5-240" fmla="*/ 0 h 2244096"/>
                <a:gd name="connsiteX0-241" fmla="*/ 144016 w 2201801"/>
                <a:gd name="connsiteY0-242" fmla="*/ 0 h 2244096"/>
                <a:gd name="connsiteX1-243" fmla="*/ 2194560 w 2201801"/>
                <a:gd name="connsiteY1-244" fmla="*/ 65152 h 2244096"/>
                <a:gd name="connsiteX2-245" fmla="*/ 2049780 w 2201801"/>
                <a:gd name="connsiteY2-246" fmla="*/ 1893952 h 2244096"/>
                <a:gd name="connsiteX3-247" fmla="*/ 1116124 w 2201801"/>
                <a:gd name="connsiteY3-248" fmla="*/ 2232248 h 2244096"/>
                <a:gd name="connsiteX4-249" fmla="*/ 0 w 2201801"/>
                <a:gd name="connsiteY4-250" fmla="*/ 2160240 h 2244096"/>
                <a:gd name="connsiteX5-251" fmla="*/ 144016 w 2201801"/>
                <a:gd name="connsiteY5-252" fmla="*/ 0 h 2244096"/>
                <a:gd name="connsiteX0-253" fmla="*/ 144016 w 2201801"/>
                <a:gd name="connsiteY0-254" fmla="*/ 0 h 2244096"/>
                <a:gd name="connsiteX1-255" fmla="*/ 2194560 w 2201801"/>
                <a:gd name="connsiteY1-256" fmla="*/ 65152 h 2244096"/>
                <a:gd name="connsiteX2-257" fmla="*/ 2049780 w 2201801"/>
                <a:gd name="connsiteY2-258" fmla="*/ 1893952 h 2244096"/>
                <a:gd name="connsiteX3-259" fmla="*/ 1116124 w 2201801"/>
                <a:gd name="connsiteY3-260" fmla="*/ 2232248 h 2244096"/>
                <a:gd name="connsiteX4-261" fmla="*/ 0 w 2201801"/>
                <a:gd name="connsiteY4-262" fmla="*/ 2160240 h 2244096"/>
                <a:gd name="connsiteX5-263" fmla="*/ 144016 w 2201801"/>
                <a:gd name="connsiteY5-264" fmla="*/ 0 h 2244096"/>
                <a:gd name="connsiteX0-265" fmla="*/ 144016 w 2201801"/>
                <a:gd name="connsiteY0-266" fmla="*/ 0 h 2232248"/>
                <a:gd name="connsiteX1-267" fmla="*/ 2194560 w 2201801"/>
                <a:gd name="connsiteY1-268" fmla="*/ 65152 h 2232248"/>
                <a:gd name="connsiteX2-269" fmla="*/ 2049780 w 2201801"/>
                <a:gd name="connsiteY2-270" fmla="*/ 1893952 h 2232248"/>
                <a:gd name="connsiteX3-271" fmla="*/ 1116124 w 2201801"/>
                <a:gd name="connsiteY3-272" fmla="*/ 2232248 h 2232248"/>
                <a:gd name="connsiteX4-273" fmla="*/ 0 w 2201801"/>
                <a:gd name="connsiteY4-274" fmla="*/ 2160240 h 2232248"/>
                <a:gd name="connsiteX5-275" fmla="*/ 144016 w 2201801"/>
                <a:gd name="connsiteY5-276" fmla="*/ 0 h 2232248"/>
                <a:gd name="connsiteX0-277" fmla="*/ 144016 w 2201801"/>
                <a:gd name="connsiteY0-278" fmla="*/ 0 h 2232248"/>
                <a:gd name="connsiteX1-279" fmla="*/ 2194560 w 2201801"/>
                <a:gd name="connsiteY1-280" fmla="*/ 65152 h 2232248"/>
                <a:gd name="connsiteX2-281" fmla="*/ 2049780 w 2201801"/>
                <a:gd name="connsiteY2-282" fmla="*/ 1893952 h 2232248"/>
                <a:gd name="connsiteX3-283" fmla="*/ 1116124 w 2201801"/>
                <a:gd name="connsiteY3-284" fmla="*/ 2232248 h 2232248"/>
                <a:gd name="connsiteX4-285" fmla="*/ 0 w 2201801"/>
                <a:gd name="connsiteY4-286" fmla="*/ 2160240 h 2232248"/>
                <a:gd name="connsiteX5-287" fmla="*/ 144016 w 2201801"/>
                <a:gd name="connsiteY5-288" fmla="*/ 0 h 2232248"/>
                <a:gd name="connsiteX0-289" fmla="*/ 144016 w 2201801"/>
                <a:gd name="connsiteY0-290" fmla="*/ 0 h 2232248"/>
                <a:gd name="connsiteX1-291" fmla="*/ 2194560 w 2201801"/>
                <a:gd name="connsiteY1-292" fmla="*/ 65152 h 2232248"/>
                <a:gd name="connsiteX2-293" fmla="*/ 2049780 w 2201801"/>
                <a:gd name="connsiteY2-294" fmla="*/ 1893952 h 2232248"/>
                <a:gd name="connsiteX3-295" fmla="*/ 1116124 w 2201801"/>
                <a:gd name="connsiteY3-296" fmla="*/ 2232248 h 2232248"/>
                <a:gd name="connsiteX4-297" fmla="*/ 0 w 2201801"/>
                <a:gd name="connsiteY4-298" fmla="*/ 2160240 h 2232248"/>
                <a:gd name="connsiteX5-299" fmla="*/ 144016 w 2201801"/>
                <a:gd name="connsiteY5-300" fmla="*/ 0 h 2232248"/>
                <a:gd name="connsiteX0-301" fmla="*/ 180020 w 2201801"/>
                <a:gd name="connsiteY0-302" fmla="*/ 0 h 2232248"/>
                <a:gd name="connsiteX1-303" fmla="*/ 2194560 w 2201801"/>
                <a:gd name="connsiteY1-304" fmla="*/ 65152 h 2232248"/>
                <a:gd name="connsiteX2-305" fmla="*/ 2049780 w 2201801"/>
                <a:gd name="connsiteY2-306" fmla="*/ 1893952 h 2232248"/>
                <a:gd name="connsiteX3-307" fmla="*/ 1116124 w 2201801"/>
                <a:gd name="connsiteY3-308" fmla="*/ 2232248 h 2232248"/>
                <a:gd name="connsiteX4-309" fmla="*/ 0 w 2201801"/>
                <a:gd name="connsiteY4-310" fmla="*/ 2160240 h 2232248"/>
                <a:gd name="connsiteX5-311" fmla="*/ 180020 w 2201801"/>
                <a:gd name="connsiteY5-312" fmla="*/ 0 h 2232248"/>
                <a:gd name="connsiteX0-313" fmla="*/ 180020 w 2201801"/>
                <a:gd name="connsiteY0-314" fmla="*/ 0 h 2232248"/>
                <a:gd name="connsiteX1-315" fmla="*/ 2194560 w 2201801"/>
                <a:gd name="connsiteY1-316" fmla="*/ 65152 h 2232248"/>
                <a:gd name="connsiteX2-317" fmla="*/ 2049780 w 2201801"/>
                <a:gd name="connsiteY2-318" fmla="*/ 1893952 h 2232248"/>
                <a:gd name="connsiteX3-319" fmla="*/ 1116124 w 2201801"/>
                <a:gd name="connsiteY3-320" fmla="*/ 2232248 h 2232248"/>
                <a:gd name="connsiteX4-321" fmla="*/ 0 w 2201801"/>
                <a:gd name="connsiteY4-322" fmla="*/ 2160240 h 2232248"/>
                <a:gd name="connsiteX5-323" fmla="*/ 180020 w 2201801"/>
                <a:gd name="connsiteY5-324" fmla="*/ 0 h 2232248"/>
                <a:gd name="connsiteX0-325" fmla="*/ 180020 w 2201801"/>
                <a:gd name="connsiteY0-326" fmla="*/ 0 h 2232248"/>
                <a:gd name="connsiteX1-327" fmla="*/ 2196244 w 2201801"/>
                <a:gd name="connsiteY1-328" fmla="*/ 36004 h 2232248"/>
                <a:gd name="connsiteX2-329" fmla="*/ 2049780 w 2201801"/>
                <a:gd name="connsiteY2-330" fmla="*/ 1893952 h 2232248"/>
                <a:gd name="connsiteX3-331" fmla="*/ 1116124 w 2201801"/>
                <a:gd name="connsiteY3-332" fmla="*/ 2232248 h 2232248"/>
                <a:gd name="connsiteX4-333" fmla="*/ 0 w 2201801"/>
                <a:gd name="connsiteY4-334" fmla="*/ 2160240 h 2232248"/>
                <a:gd name="connsiteX5-335" fmla="*/ 180020 w 2201801"/>
                <a:gd name="connsiteY5-336" fmla="*/ 0 h 2232248"/>
                <a:gd name="connsiteX0-337" fmla="*/ 180020 w 2201801"/>
                <a:gd name="connsiteY0-338" fmla="*/ 0 h 2232248"/>
                <a:gd name="connsiteX1-339" fmla="*/ 2196244 w 2201801"/>
                <a:gd name="connsiteY1-340" fmla="*/ 36004 h 2232248"/>
                <a:gd name="connsiteX2-341" fmla="*/ 2049780 w 2201801"/>
                <a:gd name="connsiteY2-342" fmla="*/ 1893952 h 2232248"/>
                <a:gd name="connsiteX3-343" fmla="*/ 1116124 w 2201801"/>
                <a:gd name="connsiteY3-344" fmla="*/ 2232248 h 2232248"/>
                <a:gd name="connsiteX4-345" fmla="*/ 0 w 2201801"/>
                <a:gd name="connsiteY4-346" fmla="*/ 2160240 h 2232248"/>
                <a:gd name="connsiteX5-347" fmla="*/ 180020 w 2201801"/>
                <a:gd name="connsiteY5-348" fmla="*/ 0 h 2232248"/>
                <a:gd name="connsiteX0-349" fmla="*/ 180020 w 2196244"/>
                <a:gd name="connsiteY0-350" fmla="*/ 0 h 2232248"/>
                <a:gd name="connsiteX1-351" fmla="*/ 2196244 w 2196244"/>
                <a:gd name="connsiteY1-352" fmla="*/ 36004 h 2232248"/>
                <a:gd name="connsiteX2-353" fmla="*/ 2049780 w 2196244"/>
                <a:gd name="connsiteY2-354" fmla="*/ 1893952 h 2232248"/>
                <a:gd name="connsiteX3-355" fmla="*/ 1116124 w 2196244"/>
                <a:gd name="connsiteY3-356" fmla="*/ 2232248 h 2232248"/>
                <a:gd name="connsiteX4-357" fmla="*/ 0 w 2196244"/>
                <a:gd name="connsiteY4-358" fmla="*/ 2160240 h 2232248"/>
                <a:gd name="connsiteX5-359" fmla="*/ 180020 w 2196244"/>
                <a:gd name="connsiteY5-360" fmla="*/ 0 h 2232248"/>
                <a:gd name="connsiteX0-361" fmla="*/ 180020 w 2196244"/>
                <a:gd name="connsiteY0-362" fmla="*/ 0 h 2232248"/>
                <a:gd name="connsiteX1-363" fmla="*/ 2196244 w 2196244"/>
                <a:gd name="connsiteY1-364" fmla="*/ 36004 h 2232248"/>
                <a:gd name="connsiteX2-365" fmla="*/ 2049780 w 2196244"/>
                <a:gd name="connsiteY2-366" fmla="*/ 1893952 h 2232248"/>
                <a:gd name="connsiteX3-367" fmla="*/ 1116124 w 2196244"/>
                <a:gd name="connsiteY3-368" fmla="*/ 2232248 h 2232248"/>
                <a:gd name="connsiteX4-369" fmla="*/ 0 w 2196244"/>
                <a:gd name="connsiteY4-370" fmla="*/ 2160240 h 2232248"/>
                <a:gd name="connsiteX5-371" fmla="*/ 180020 w 2196244"/>
                <a:gd name="connsiteY5-372" fmla="*/ 0 h 2232248"/>
                <a:gd name="connsiteX0-373" fmla="*/ 180020 w 2196244"/>
                <a:gd name="connsiteY0-374" fmla="*/ 0 h 2232248"/>
                <a:gd name="connsiteX1-375" fmla="*/ 2196244 w 2196244"/>
                <a:gd name="connsiteY1-376" fmla="*/ 36004 h 2232248"/>
                <a:gd name="connsiteX2-377" fmla="*/ 2049780 w 2196244"/>
                <a:gd name="connsiteY2-378" fmla="*/ 1893952 h 2232248"/>
                <a:gd name="connsiteX3-379" fmla="*/ 1116124 w 2196244"/>
                <a:gd name="connsiteY3-380" fmla="*/ 2232248 h 2232248"/>
                <a:gd name="connsiteX4-381" fmla="*/ 0 w 2196244"/>
                <a:gd name="connsiteY4-382" fmla="*/ 2160240 h 2232248"/>
                <a:gd name="connsiteX5-383" fmla="*/ 180020 w 2196244"/>
                <a:gd name="connsiteY5-384" fmla="*/ 0 h 2232248"/>
                <a:gd name="connsiteX0-385" fmla="*/ 180020 w 2196244"/>
                <a:gd name="connsiteY0-386" fmla="*/ 0 h 2232248"/>
                <a:gd name="connsiteX1-387" fmla="*/ 2196244 w 2196244"/>
                <a:gd name="connsiteY1-388" fmla="*/ 36004 h 2232248"/>
                <a:gd name="connsiteX2-389" fmla="*/ 2049780 w 2196244"/>
                <a:gd name="connsiteY2-390" fmla="*/ 1893952 h 2232248"/>
                <a:gd name="connsiteX3-391" fmla="*/ 1116124 w 2196244"/>
                <a:gd name="connsiteY3-392" fmla="*/ 2232248 h 2232248"/>
                <a:gd name="connsiteX4-393" fmla="*/ 0 w 2196244"/>
                <a:gd name="connsiteY4-394" fmla="*/ 2160240 h 2232248"/>
                <a:gd name="connsiteX5-395" fmla="*/ 180020 w 2196244"/>
                <a:gd name="connsiteY5-396" fmla="*/ 0 h 2232248"/>
                <a:gd name="connsiteX0-397" fmla="*/ 180020 w 2196244"/>
                <a:gd name="connsiteY0-398" fmla="*/ 0 h 2302394"/>
                <a:gd name="connsiteX1-399" fmla="*/ 2196244 w 2196244"/>
                <a:gd name="connsiteY1-400" fmla="*/ 36004 h 2302394"/>
                <a:gd name="connsiteX2-401" fmla="*/ 2049780 w 2196244"/>
                <a:gd name="connsiteY2-402" fmla="*/ 1893952 h 2302394"/>
                <a:gd name="connsiteX3-403" fmla="*/ 1116124 w 2196244"/>
                <a:gd name="connsiteY3-404" fmla="*/ 2232248 h 2302394"/>
                <a:gd name="connsiteX4-405" fmla="*/ 0 w 2196244"/>
                <a:gd name="connsiteY4-406" fmla="*/ 2160240 h 2302394"/>
                <a:gd name="connsiteX5-407" fmla="*/ 180020 w 2196244"/>
                <a:gd name="connsiteY5-408" fmla="*/ 0 h 23023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96244" h="2302394">
                  <a:moveTo>
                    <a:pt x="180020" y="0"/>
                  </a:moveTo>
                  <a:cubicBezTo>
                    <a:pt x="857309" y="70607"/>
                    <a:pt x="1482827" y="69527"/>
                    <a:pt x="2196244" y="36004"/>
                  </a:cubicBezTo>
                  <a:cubicBezTo>
                    <a:pt x="2181324" y="633028"/>
                    <a:pt x="2129347" y="1853427"/>
                    <a:pt x="2049780" y="1893952"/>
                  </a:cubicBezTo>
                  <a:cubicBezTo>
                    <a:pt x="1651000" y="2031112"/>
                    <a:pt x="1551293" y="2137976"/>
                    <a:pt x="1116124" y="2232248"/>
                  </a:cubicBezTo>
                  <a:cubicBezTo>
                    <a:pt x="697811" y="2302394"/>
                    <a:pt x="386738" y="2168927"/>
                    <a:pt x="0" y="2160240"/>
                  </a:cubicBezTo>
                  <a:cubicBezTo>
                    <a:pt x="112494" y="1412821"/>
                    <a:pt x="149009" y="847792"/>
                    <a:pt x="180020" y="0"/>
                  </a:cubicBezTo>
                  <a:close/>
                </a:path>
              </a:pathLst>
            </a:custGeom>
            <a:noFill/>
            <a:ln w="50800">
              <a:solidFill>
                <a:srgbClr val="FCCB00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자유형 87"/>
            <p:cNvSpPr/>
            <p:nvPr/>
          </p:nvSpPr>
          <p:spPr bwMode="auto">
            <a:xfrm>
              <a:off x="10242703" y="3463064"/>
              <a:ext cx="1179896" cy="736570"/>
            </a:xfrm>
            <a:custGeom>
              <a:avLst/>
              <a:gdLst>
                <a:gd name="connsiteX0" fmla="*/ 0 w 1104900"/>
                <a:gd name="connsiteY0" fmla="*/ 655320 h 655320"/>
                <a:gd name="connsiteX1" fmla="*/ 807720 w 1104900"/>
                <a:gd name="connsiteY1" fmla="*/ 0 h 655320"/>
                <a:gd name="connsiteX2" fmla="*/ 1104900 w 1104900"/>
                <a:gd name="connsiteY2" fmla="*/ 274320 h 655320"/>
                <a:gd name="connsiteX3" fmla="*/ 0 w 1104900"/>
                <a:gd name="connsiteY3" fmla="*/ 655320 h 655320"/>
                <a:gd name="connsiteX0-1" fmla="*/ 0 w 1104900"/>
                <a:gd name="connsiteY0-2" fmla="*/ 655320 h 716248"/>
                <a:gd name="connsiteX1-3" fmla="*/ 807720 w 1104900"/>
                <a:gd name="connsiteY1-4" fmla="*/ 0 h 716248"/>
                <a:gd name="connsiteX2-5" fmla="*/ 1104900 w 1104900"/>
                <a:gd name="connsiteY2-6" fmla="*/ 274320 h 716248"/>
                <a:gd name="connsiteX3-7" fmla="*/ 0 w 1104900"/>
                <a:gd name="connsiteY3-8" fmla="*/ 655320 h 716248"/>
                <a:gd name="connsiteX0-9" fmla="*/ 0 w 1104900"/>
                <a:gd name="connsiteY0-10" fmla="*/ 655320 h 716248"/>
                <a:gd name="connsiteX1-11" fmla="*/ 807720 w 1104900"/>
                <a:gd name="connsiteY1-12" fmla="*/ 0 h 716248"/>
                <a:gd name="connsiteX2-13" fmla="*/ 1104900 w 1104900"/>
                <a:gd name="connsiteY2-14" fmla="*/ 274320 h 716248"/>
                <a:gd name="connsiteX3-15" fmla="*/ 0 w 1104900"/>
                <a:gd name="connsiteY3-16" fmla="*/ 655320 h 716248"/>
                <a:gd name="connsiteX0-17" fmla="*/ 0 w 1104900"/>
                <a:gd name="connsiteY0-18" fmla="*/ 655320 h 716248"/>
                <a:gd name="connsiteX1-19" fmla="*/ 807720 w 1104900"/>
                <a:gd name="connsiteY1-20" fmla="*/ 0 h 716248"/>
                <a:gd name="connsiteX2-21" fmla="*/ 1104900 w 1104900"/>
                <a:gd name="connsiteY2-22" fmla="*/ 274320 h 716248"/>
                <a:gd name="connsiteX3-23" fmla="*/ 0 w 1104900"/>
                <a:gd name="connsiteY3-24" fmla="*/ 655320 h 716248"/>
                <a:gd name="connsiteX0-25" fmla="*/ 0 w 1104900"/>
                <a:gd name="connsiteY0-26" fmla="*/ 655320 h 655320"/>
                <a:gd name="connsiteX1-27" fmla="*/ 807720 w 1104900"/>
                <a:gd name="connsiteY1-28" fmla="*/ 0 h 655320"/>
                <a:gd name="connsiteX2-29" fmla="*/ 1104900 w 1104900"/>
                <a:gd name="connsiteY2-30" fmla="*/ 274320 h 655320"/>
                <a:gd name="connsiteX3-31" fmla="*/ 0 w 1104900"/>
                <a:gd name="connsiteY3-32" fmla="*/ 655320 h 655320"/>
                <a:gd name="connsiteX0-33" fmla="*/ 0 w 1104900"/>
                <a:gd name="connsiteY0-34" fmla="*/ 655320 h 655320"/>
                <a:gd name="connsiteX1-35" fmla="*/ 807720 w 1104900"/>
                <a:gd name="connsiteY1-36" fmla="*/ 0 h 655320"/>
                <a:gd name="connsiteX2-37" fmla="*/ 1104900 w 1104900"/>
                <a:gd name="connsiteY2-38" fmla="*/ 274320 h 655320"/>
                <a:gd name="connsiteX3-39" fmla="*/ 0 w 1104900"/>
                <a:gd name="connsiteY3-40" fmla="*/ 655320 h 655320"/>
                <a:gd name="connsiteX0-41" fmla="*/ 0 w 1104900"/>
                <a:gd name="connsiteY0-42" fmla="*/ 655320 h 655320"/>
                <a:gd name="connsiteX1-43" fmla="*/ 807720 w 1104900"/>
                <a:gd name="connsiteY1-44" fmla="*/ 0 h 655320"/>
                <a:gd name="connsiteX2-45" fmla="*/ 1104900 w 1104900"/>
                <a:gd name="connsiteY2-46" fmla="*/ 274320 h 655320"/>
                <a:gd name="connsiteX3-47" fmla="*/ 0 w 1104900"/>
                <a:gd name="connsiteY3-48" fmla="*/ 655320 h 655320"/>
                <a:gd name="connsiteX0-49" fmla="*/ 0 w 1104900"/>
                <a:gd name="connsiteY0-50" fmla="*/ 655320 h 655320"/>
                <a:gd name="connsiteX1-51" fmla="*/ 807720 w 1104900"/>
                <a:gd name="connsiteY1-52" fmla="*/ 0 h 655320"/>
                <a:gd name="connsiteX2-53" fmla="*/ 1104900 w 1104900"/>
                <a:gd name="connsiteY2-54" fmla="*/ 274320 h 655320"/>
                <a:gd name="connsiteX3-55" fmla="*/ 0 w 1104900"/>
                <a:gd name="connsiteY3-56" fmla="*/ 655320 h 655320"/>
                <a:gd name="connsiteX0-57" fmla="*/ 0 w 1104900"/>
                <a:gd name="connsiteY0-58" fmla="*/ 655320 h 655320"/>
                <a:gd name="connsiteX1-59" fmla="*/ 807720 w 1104900"/>
                <a:gd name="connsiteY1-60" fmla="*/ 0 h 655320"/>
                <a:gd name="connsiteX2-61" fmla="*/ 1104900 w 1104900"/>
                <a:gd name="connsiteY2-62" fmla="*/ 274320 h 655320"/>
                <a:gd name="connsiteX3-63" fmla="*/ 0 w 1104900"/>
                <a:gd name="connsiteY3-64" fmla="*/ 655320 h 655320"/>
                <a:gd name="connsiteX0-65" fmla="*/ 0 w 1104900"/>
                <a:gd name="connsiteY0-66" fmla="*/ 655320 h 655320"/>
                <a:gd name="connsiteX1-67" fmla="*/ 807720 w 1104900"/>
                <a:gd name="connsiteY1-68" fmla="*/ 0 h 655320"/>
                <a:gd name="connsiteX2-69" fmla="*/ 1104900 w 1104900"/>
                <a:gd name="connsiteY2-70" fmla="*/ 274320 h 655320"/>
                <a:gd name="connsiteX3-71" fmla="*/ 0 w 1104900"/>
                <a:gd name="connsiteY3-72" fmla="*/ 655320 h 655320"/>
                <a:gd name="connsiteX0-73" fmla="*/ 0 w 1124187"/>
                <a:gd name="connsiteY0-74" fmla="*/ 684497 h 684497"/>
                <a:gd name="connsiteX1-75" fmla="*/ 827007 w 1124187"/>
                <a:gd name="connsiteY1-76" fmla="*/ 0 h 684497"/>
                <a:gd name="connsiteX2-77" fmla="*/ 1124187 w 1124187"/>
                <a:gd name="connsiteY2-78" fmla="*/ 274320 h 684497"/>
                <a:gd name="connsiteX3-79" fmla="*/ 0 w 1124187"/>
                <a:gd name="connsiteY3-80" fmla="*/ 684497 h 684497"/>
                <a:gd name="connsiteX0-81" fmla="*/ 0 w 1124187"/>
                <a:gd name="connsiteY0-82" fmla="*/ 684497 h 684497"/>
                <a:gd name="connsiteX1-83" fmla="*/ 827007 w 1124187"/>
                <a:gd name="connsiteY1-84" fmla="*/ 0 h 684497"/>
                <a:gd name="connsiteX2-85" fmla="*/ 1124187 w 1124187"/>
                <a:gd name="connsiteY2-86" fmla="*/ 274320 h 684497"/>
                <a:gd name="connsiteX3-87" fmla="*/ 0 w 1124187"/>
                <a:gd name="connsiteY3-88" fmla="*/ 684497 h 684497"/>
                <a:gd name="connsiteX0-89" fmla="*/ 0 w 1124187"/>
                <a:gd name="connsiteY0-90" fmla="*/ 684497 h 684497"/>
                <a:gd name="connsiteX1-91" fmla="*/ 827007 w 1124187"/>
                <a:gd name="connsiteY1-92" fmla="*/ 0 h 684497"/>
                <a:gd name="connsiteX2-93" fmla="*/ 1124187 w 1124187"/>
                <a:gd name="connsiteY2-94" fmla="*/ 274320 h 684497"/>
                <a:gd name="connsiteX3-95" fmla="*/ 0 w 1124187"/>
                <a:gd name="connsiteY3-96" fmla="*/ 684497 h 684497"/>
                <a:gd name="connsiteX0-97" fmla="*/ 0 w 1124187"/>
                <a:gd name="connsiteY0-98" fmla="*/ 684497 h 684497"/>
                <a:gd name="connsiteX1-99" fmla="*/ 827007 w 1124187"/>
                <a:gd name="connsiteY1-100" fmla="*/ 0 h 684497"/>
                <a:gd name="connsiteX2-101" fmla="*/ 1124187 w 1124187"/>
                <a:gd name="connsiteY2-102" fmla="*/ 274320 h 684497"/>
                <a:gd name="connsiteX3-103" fmla="*/ 0 w 1124187"/>
                <a:gd name="connsiteY3-104" fmla="*/ 684497 h 684497"/>
                <a:gd name="connsiteX0-105" fmla="*/ 0 w 1125193"/>
                <a:gd name="connsiteY0-106" fmla="*/ 684497 h 684497"/>
                <a:gd name="connsiteX1-107" fmla="*/ 827007 w 1125193"/>
                <a:gd name="connsiteY1-108" fmla="*/ 0 h 684497"/>
                <a:gd name="connsiteX2-109" fmla="*/ 1125193 w 1125193"/>
                <a:gd name="connsiteY2-110" fmla="*/ 302186 h 684497"/>
                <a:gd name="connsiteX3-111" fmla="*/ 0 w 1125193"/>
                <a:gd name="connsiteY3-112" fmla="*/ 684497 h 684497"/>
                <a:gd name="connsiteX0-113" fmla="*/ 0 w 1109869"/>
                <a:gd name="connsiteY0-114" fmla="*/ 684497 h 684497"/>
                <a:gd name="connsiteX1-115" fmla="*/ 827007 w 1109869"/>
                <a:gd name="connsiteY1-116" fmla="*/ 0 h 684497"/>
                <a:gd name="connsiteX2-117" fmla="*/ 1109869 w 1109869"/>
                <a:gd name="connsiteY2-118" fmla="*/ 293334 h 684497"/>
                <a:gd name="connsiteX3-119" fmla="*/ 0 w 1109869"/>
                <a:gd name="connsiteY3-120" fmla="*/ 684497 h 684497"/>
                <a:gd name="connsiteX0-121" fmla="*/ 0 w 1111718"/>
                <a:gd name="connsiteY0-122" fmla="*/ 684497 h 684497"/>
                <a:gd name="connsiteX1-123" fmla="*/ 827007 w 1111718"/>
                <a:gd name="connsiteY1-124" fmla="*/ 0 h 684497"/>
                <a:gd name="connsiteX2-125" fmla="*/ 1111718 w 1111718"/>
                <a:gd name="connsiteY2-126" fmla="*/ 287291 h 684497"/>
                <a:gd name="connsiteX3-127" fmla="*/ 0 w 1111718"/>
                <a:gd name="connsiteY3-128" fmla="*/ 684497 h 684497"/>
                <a:gd name="connsiteX0-129" fmla="*/ 0 w 1113567"/>
                <a:gd name="connsiteY0-130" fmla="*/ 684497 h 684497"/>
                <a:gd name="connsiteX1-131" fmla="*/ 827007 w 1113567"/>
                <a:gd name="connsiteY1-132" fmla="*/ 0 h 684497"/>
                <a:gd name="connsiteX2-133" fmla="*/ 1113567 w 1113567"/>
                <a:gd name="connsiteY2-134" fmla="*/ 272819 h 684497"/>
                <a:gd name="connsiteX3-135" fmla="*/ 0 w 1113567"/>
                <a:gd name="connsiteY3-136" fmla="*/ 684497 h 684497"/>
                <a:gd name="connsiteX0-137" fmla="*/ 0 w 1118278"/>
                <a:gd name="connsiteY0-138" fmla="*/ 684497 h 684497"/>
                <a:gd name="connsiteX1-139" fmla="*/ 827007 w 1118278"/>
                <a:gd name="connsiteY1-140" fmla="*/ 0 h 684497"/>
                <a:gd name="connsiteX2-141" fmla="*/ 1118278 w 1118278"/>
                <a:gd name="connsiteY2-142" fmla="*/ 292399 h 684497"/>
                <a:gd name="connsiteX3-143" fmla="*/ 0 w 1118278"/>
                <a:gd name="connsiteY3-144" fmla="*/ 684497 h 684497"/>
                <a:gd name="connsiteX0-145" fmla="*/ 0 w 1117265"/>
                <a:gd name="connsiteY0-146" fmla="*/ 684497 h 684497"/>
                <a:gd name="connsiteX1-147" fmla="*/ 827007 w 1117265"/>
                <a:gd name="connsiteY1-148" fmla="*/ 0 h 684497"/>
                <a:gd name="connsiteX2-149" fmla="*/ 1117265 w 1117265"/>
                <a:gd name="connsiteY2-150" fmla="*/ 283547 h 684497"/>
                <a:gd name="connsiteX3-151" fmla="*/ 0 w 1117265"/>
                <a:gd name="connsiteY3-152" fmla="*/ 684497 h 684497"/>
                <a:gd name="connsiteX0-153" fmla="*/ 0 w 1117265"/>
                <a:gd name="connsiteY0-154" fmla="*/ 684497 h 684497"/>
                <a:gd name="connsiteX1-155" fmla="*/ 827007 w 1117265"/>
                <a:gd name="connsiteY1-156" fmla="*/ 0 h 684497"/>
                <a:gd name="connsiteX2-157" fmla="*/ 1117265 w 1117265"/>
                <a:gd name="connsiteY2-158" fmla="*/ 283547 h 684497"/>
                <a:gd name="connsiteX3-159" fmla="*/ 0 w 1117265"/>
                <a:gd name="connsiteY3-160" fmla="*/ 684497 h 684497"/>
                <a:gd name="connsiteX0-161" fmla="*/ 0 w 1117265"/>
                <a:gd name="connsiteY0-162" fmla="*/ 684497 h 684497"/>
                <a:gd name="connsiteX1-163" fmla="*/ 827007 w 1117265"/>
                <a:gd name="connsiteY1-164" fmla="*/ 0 h 684497"/>
                <a:gd name="connsiteX2-165" fmla="*/ 1117265 w 1117265"/>
                <a:gd name="connsiteY2-166" fmla="*/ 283547 h 684497"/>
                <a:gd name="connsiteX3-167" fmla="*/ 0 w 1117265"/>
                <a:gd name="connsiteY3-168" fmla="*/ 684497 h 684497"/>
                <a:gd name="connsiteX0-169" fmla="*/ 0 w 1117265"/>
                <a:gd name="connsiteY0-170" fmla="*/ 684497 h 684497"/>
                <a:gd name="connsiteX1-171" fmla="*/ 827007 w 1117265"/>
                <a:gd name="connsiteY1-172" fmla="*/ 0 h 684497"/>
                <a:gd name="connsiteX2-173" fmla="*/ 1117265 w 1117265"/>
                <a:gd name="connsiteY2-174" fmla="*/ 283547 h 684497"/>
                <a:gd name="connsiteX3-175" fmla="*/ 0 w 1117265"/>
                <a:gd name="connsiteY3-176" fmla="*/ 684497 h 684497"/>
                <a:gd name="connsiteX0-177" fmla="*/ 0 w 1117265"/>
                <a:gd name="connsiteY0-178" fmla="*/ 684497 h 684497"/>
                <a:gd name="connsiteX1-179" fmla="*/ 827007 w 1117265"/>
                <a:gd name="connsiteY1-180" fmla="*/ 0 h 684497"/>
                <a:gd name="connsiteX2-181" fmla="*/ 1117265 w 1117265"/>
                <a:gd name="connsiteY2-182" fmla="*/ 283547 h 684497"/>
                <a:gd name="connsiteX3-183" fmla="*/ 0 w 1117265"/>
                <a:gd name="connsiteY3-184" fmla="*/ 684497 h 684497"/>
                <a:gd name="connsiteX0-185" fmla="*/ 0 w 1117265"/>
                <a:gd name="connsiteY0-186" fmla="*/ 684497 h 684497"/>
                <a:gd name="connsiteX1-187" fmla="*/ 827007 w 1117265"/>
                <a:gd name="connsiteY1-188" fmla="*/ 0 h 684497"/>
                <a:gd name="connsiteX2-189" fmla="*/ 1117265 w 1117265"/>
                <a:gd name="connsiteY2-190" fmla="*/ 283547 h 684497"/>
                <a:gd name="connsiteX3-191" fmla="*/ 0 w 1117265"/>
                <a:gd name="connsiteY3-192" fmla="*/ 684497 h 684497"/>
                <a:gd name="connsiteX0-193" fmla="*/ 0 w 1117265"/>
                <a:gd name="connsiteY0-194" fmla="*/ 684497 h 684497"/>
                <a:gd name="connsiteX1-195" fmla="*/ 827007 w 1117265"/>
                <a:gd name="connsiteY1-196" fmla="*/ 0 h 684497"/>
                <a:gd name="connsiteX2-197" fmla="*/ 1117265 w 1117265"/>
                <a:gd name="connsiteY2-198" fmla="*/ 283547 h 684497"/>
                <a:gd name="connsiteX3-199" fmla="*/ 0 w 1117265"/>
                <a:gd name="connsiteY3-200" fmla="*/ 684497 h 684497"/>
                <a:gd name="connsiteX0-201" fmla="*/ 0 w 1117265"/>
                <a:gd name="connsiteY0-202" fmla="*/ 684497 h 684497"/>
                <a:gd name="connsiteX1-203" fmla="*/ 827007 w 1117265"/>
                <a:gd name="connsiteY1-204" fmla="*/ 0 h 684497"/>
                <a:gd name="connsiteX2-205" fmla="*/ 1117265 w 1117265"/>
                <a:gd name="connsiteY2-206" fmla="*/ 283547 h 684497"/>
                <a:gd name="connsiteX3-207" fmla="*/ 0 w 1117265"/>
                <a:gd name="connsiteY3-208" fmla="*/ 684497 h 684497"/>
                <a:gd name="connsiteX0-209" fmla="*/ 0 w 1117265"/>
                <a:gd name="connsiteY0-210" fmla="*/ 684497 h 684497"/>
                <a:gd name="connsiteX1-211" fmla="*/ 827007 w 1117265"/>
                <a:gd name="connsiteY1-212" fmla="*/ 0 h 684497"/>
                <a:gd name="connsiteX2-213" fmla="*/ 1117265 w 1117265"/>
                <a:gd name="connsiteY2-214" fmla="*/ 283547 h 684497"/>
                <a:gd name="connsiteX3-215" fmla="*/ 0 w 1117265"/>
                <a:gd name="connsiteY3-216" fmla="*/ 684497 h 684497"/>
                <a:gd name="connsiteX0-217" fmla="*/ 0 w 1117265"/>
                <a:gd name="connsiteY0-218" fmla="*/ 684497 h 684497"/>
                <a:gd name="connsiteX1-219" fmla="*/ 827007 w 1117265"/>
                <a:gd name="connsiteY1-220" fmla="*/ 0 h 684497"/>
                <a:gd name="connsiteX2-221" fmla="*/ 1117265 w 1117265"/>
                <a:gd name="connsiteY2-222" fmla="*/ 283547 h 684497"/>
                <a:gd name="connsiteX3-223" fmla="*/ 0 w 1117265"/>
                <a:gd name="connsiteY3-224" fmla="*/ 684497 h 684497"/>
                <a:gd name="connsiteX0-225" fmla="*/ 0 w 1117265"/>
                <a:gd name="connsiteY0-226" fmla="*/ 684497 h 684497"/>
                <a:gd name="connsiteX1-227" fmla="*/ 827007 w 1117265"/>
                <a:gd name="connsiteY1-228" fmla="*/ 0 h 684497"/>
                <a:gd name="connsiteX2-229" fmla="*/ 1117265 w 1117265"/>
                <a:gd name="connsiteY2-230" fmla="*/ 283547 h 684497"/>
                <a:gd name="connsiteX3-231" fmla="*/ 0 w 1117265"/>
                <a:gd name="connsiteY3-232" fmla="*/ 684497 h 684497"/>
                <a:gd name="connsiteX0-233" fmla="*/ 0 w 1117265"/>
                <a:gd name="connsiteY0-234" fmla="*/ 684497 h 684497"/>
                <a:gd name="connsiteX1-235" fmla="*/ 827007 w 1117265"/>
                <a:gd name="connsiteY1-236" fmla="*/ 0 h 684497"/>
                <a:gd name="connsiteX2-237" fmla="*/ 1117265 w 1117265"/>
                <a:gd name="connsiteY2-238" fmla="*/ 283547 h 684497"/>
                <a:gd name="connsiteX3-239" fmla="*/ 0 w 1117265"/>
                <a:gd name="connsiteY3-240" fmla="*/ 684497 h 684497"/>
                <a:gd name="connsiteX0-241" fmla="*/ 0 w 1117265"/>
                <a:gd name="connsiteY0-242" fmla="*/ 684497 h 684497"/>
                <a:gd name="connsiteX1-243" fmla="*/ 827007 w 1117265"/>
                <a:gd name="connsiteY1-244" fmla="*/ 0 h 684497"/>
                <a:gd name="connsiteX2-245" fmla="*/ 1117265 w 1117265"/>
                <a:gd name="connsiteY2-246" fmla="*/ 283547 h 684497"/>
                <a:gd name="connsiteX3-247" fmla="*/ 0 w 1117265"/>
                <a:gd name="connsiteY3-248" fmla="*/ 684497 h 6844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17265" h="684497">
                  <a:moveTo>
                    <a:pt x="0" y="684497"/>
                  </a:moveTo>
                  <a:cubicBezTo>
                    <a:pt x="281310" y="578055"/>
                    <a:pt x="563915" y="445084"/>
                    <a:pt x="827007" y="0"/>
                  </a:cubicBezTo>
                  <a:cubicBezTo>
                    <a:pt x="830800" y="112603"/>
                    <a:pt x="947335" y="344380"/>
                    <a:pt x="1117265" y="283547"/>
                  </a:cubicBezTo>
                  <a:cubicBezTo>
                    <a:pt x="779033" y="454015"/>
                    <a:pt x="330704" y="612949"/>
                    <a:pt x="0" y="684497"/>
                  </a:cubicBezTo>
                  <a:close/>
                </a:path>
              </a:pathLst>
            </a:custGeom>
            <a:noFill/>
            <a:ln w="50800">
              <a:solidFill>
                <a:srgbClr val="FCCB00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자유형 200"/>
            <p:cNvSpPr/>
            <p:nvPr/>
          </p:nvSpPr>
          <p:spPr bwMode="auto">
            <a:xfrm>
              <a:off x="9065116" y="1447314"/>
              <a:ext cx="2509877" cy="501051"/>
            </a:xfrm>
            <a:custGeom>
              <a:avLst/>
              <a:gdLst>
                <a:gd name="connsiteX0" fmla="*/ 0 w 2226733"/>
                <a:gd name="connsiteY0" fmla="*/ 0 h 465666"/>
                <a:gd name="connsiteX1" fmla="*/ 2226733 w 2226733"/>
                <a:gd name="connsiteY1" fmla="*/ 67733 h 465666"/>
                <a:gd name="connsiteX2" fmla="*/ 2192867 w 2226733"/>
                <a:gd name="connsiteY2" fmla="*/ 465666 h 465666"/>
                <a:gd name="connsiteX3" fmla="*/ 16933 w 2226733"/>
                <a:gd name="connsiteY3" fmla="*/ 381000 h 465666"/>
                <a:gd name="connsiteX4" fmla="*/ 0 w 2226733"/>
                <a:gd name="connsiteY4" fmla="*/ 0 h 465666"/>
                <a:gd name="connsiteX0-1" fmla="*/ 0 w 2226733"/>
                <a:gd name="connsiteY0-2" fmla="*/ 0 h 465666"/>
                <a:gd name="connsiteX1-3" fmla="*/ 2226733 w 2226733"/>
                <a:gd name="connsiteY1-4" fmla="*/ 67733 h 465666"/>
                <a:gd name="connsiteX2-5" fmla="*/ 2192867 w 2226733"/>
                <a:gd name="connsiteY2-6" fmla="*/ 465666 h 465666"/>
                <a:gd name="connsiteX3-7" fmla="*/ 16933 w 2226733"/>
                <a:gd name="connsiteY3-8" fmla="*/ 381000 h 465666"/>
                <a:gd name="connsiteX4-9" fmla="*/ 0 w 2226733"/>
                <a:gd name="connsiteY4-10" fmla="*/ 0 h 465666"/>
                <a:gd name="connsiteX0-11" fmla="*/ 0 w 2207084"/>
                <a:gd name="connsiteY0-12" fmla="*/ 0 h 465666"/>
                <a:gd name="connsiteX1-13" fmla="*/ 2207084 w 2207084"/>
                <a:gd name="connsiteY1-14" fmla="*/ 33453 h 465666"/>
                <a:gd name="connsiteX2-15" fmla="*/ 2192867 w 2207084"/>
                <a:gd name="connsiteY2-16" fmla="*/ 465666 h 465666"/>
                <a:gd name="connsiteX3-17" fmla="*/ 16933 w 2207084"/>
                <a:gd name="connsiteY3-18" fmla="*/ 381000 h 465666"/>
                <a:gd name="connsiteX4-19" fmla="*/ 0 w 2207084"/>
                <a:gd name="connsiteY4-20" fmla="*/ 0 h 465666"/>
                <a:gd name="connsiteX0-21" fmla="*/ 0 w 2196244"/>
                <a:gd name="connsiteY0-22" fmla="*/ 0 h 468217"/>
                <a:gd name="connsiteX1-23" fmla="*/ 2196244 w 2196244"/>
                <a:gd name="connsiteY1-24" fmla="*/ 36004 h 468217"/>
                <a:gd name="connsiteX2-25" fmla="*/ 2182027 w 2196244"/>
                <a:gd name="connsiteY2-26" fmla="*/ 468217 h 468217"/>
                <a:gd name="connsiteX3-27" fmla="*/ 6093 w 2196244"/>
                <a:gd name="connsiteY3-28" fmla="*/ 383551 h 468217"/>
                <a:gd name="connsiteX4-29" fmla="*/ 0 w 2196244"/>
                <a:gd name="connsiteY4-30" fmla="*/ 0 h 468217"/>
                <a:gd name="connsiteX0-31" fmla="*/ 0 w 2196244"/>
                <a:gd name="connsiteY0-32" fmla="*/ 0 h 468217"/>
                <a:gd name="connsiteX1-33" fmla="*/ 2196244 w 2196244"/>
                <a:gd name="connsiteY1-34" fmla="*/ 36004 h 468217"/>
                <a:gd name="connsiteX2-35" fmla="*/ 2182027 w 2196244"/>
                <a:gd name="connsiteY2-36" fmla="*/ 468217 h 468217"/>
                <a:gd name="connsiteX3-37" fmla="*/ 6093 w 2196244"/>
                <a:gd name="connsiteY3-38" fmla="*/ 383551 h 468217"/>
                <a:gd name="connsiteX4-39" fmla="*/ 0 w 2196244"/>
                <a:gd name="connsiteY4-40" fmla="*/ 0 h 468217"/>
                <a:gd name="connsiteX0-41" fmla="*/ 29911 w 2190151"/>
                <a:gd name="connsiteY0-42" fmla="*/ 0 h 468216"/>
                <a:gd name="connsiteX1-43" fmla="*/ 2190151 w 2190151"/>
                <a:gd name="connsiteY1-44" fmla="*/ 36003 h 468216"/>
                <a:gd name="connsiteX2-45" fmla="*/ 2175934 w 2190151"/>
                <a:gd name="connsiteY2-46" fmla="*/ 468216 h 468216"/>
                <a:gd name="connsiteX3-47" fmla="*/ 0 w 2190151"/>
                <a:gd name="connsiteY3-48" fmla="*/ 383550 h 468216"/>
                <a:gd name="connsiteX4-49" fmla="*/ 29911 w 2190151"/>
                <a:gd name="connsiteY4-50" fmla="*/ 0 h 468216"/>
                <a:gd name="connsiteX0-51" fmla="*/ 0 w 2160240"/>
                <a:gd name="connsiteY0-52" fmla="*/ 0 h 468216"/>
                <a:gd name="connsiteX1-53" fmla="*/ 2160240 w 2160240"/>
                <a:gd name="connsiteY1-54" fmla="*/ 36003 h 468216"/>
                <a:gd name="connsiteX2-55" fmla="*/ 2146023 w 2160240"/>
                <a:gd name="connsiteY2-56" fmla="*/ 468216 h 468216"/>
                <a:gd name="connsiteX3-57" fmla="*/ 0 w 2160240"/>
                <a:gd name="connsiteY3-58" fmla="*/ 360039 h 468216"/>
                <a:gd name="connsiteX4-59" fmla="*/ 0 w 2160240"/>
                <a:gd name="connsiteY4-60" fmla="*/ 0 h 468216"/>
                <a:gd name="connsiteX0-61" fmla="*/ 21444 w 2181684"/>
                <a:gd name="connsiteY0-62" fmla="*/ 0 h 468216"/>
                <a:gd name="connsiteX1-63" fmla="*/ 2181684 w 2181684"/>
                <a:gd name="connsiteY1-64" fmla="*/ 36003 h 468216"/>
                <a:gd name="connsiteX2-65" fmla="*/ 2167467 w 2181684"/>
                <a:gd name="connsiteY2-66" fmla="*/ 468216 h 468216"/>
                <a:gd name="connsiteX3-67" fmla="*/ 0 w 2181684"/>
                <a:gd name="connsiteY3-68" fmla="*/ 378258 h 468216"/>
                <a:gd name="connsiteX4-69" fmla="*/ 21444 w 2181684"/>
                <a:gd name="connsiteY4-70" fmla="*/ 0 h 468216"/>
                <a:gd name="connsiteX0-71" fmla="*/ 15094 w 2181684"/>
                <a:gd name="connsiteY0-72" fmla="*/ 0 h 468216"/>
                <a:gd name="connsiteX1-73" fmla="*/ 2181684 w 2181684"/>
                <a:gd name="connsiteY1-74" fmla="*/ 36003 h 468216"/>
                <a:gd name="connsiteX2-75" fmla="*/ 2167467 w 2181684"/>
                <a:gd name="connsiteY2-76" fmla="*/ 468216 h 468216"/>
                <a:gd name="connsiteX3-77" fmla="*/ 0 w 2181684"/>
                <a:gd name="connsiteY3-78" fmla="*/ 378258 h 468216"/>
                <a:gd name="connsiteX4-79" fmla="*/ 15094 w 2181684"/>
                <a:gd name="connsiteY4-80" fmla="*/ 0 h 468216"/>
                <a:gd name="connsiteX0-81" fmla="*/ 15094 w 2181684"/>
                <a:gd name="connsiteY0-82" fmla="*/ 0 h 492391"/>
                <a:gd name="connsiteX1-83" fmla="*/ 2181684 w 2181684"/>
                <a:gd name="connsiteY1-84" fmla="*/ 36003 h 492391"/>
                <a:gd name="connsiteX2-85" fmla="*/ 2167467 w 2181684"/>
                <a:gd name="connsiteY2-86" fmla="*/ 468216 h 492391"/>
                <a:gd name="connsiteX3-87" fmla="*/ 0 w 2181684"/>
                <a:gd name="connsiteY3-88" fmla="*/ 378258 h 492391"/>
                <a:gd name="connsiteX4-89" fmla="*/ 15094 w 2181684"/>
                <a:gd name="connsiteY4-90" fmla="*/ 0 h 492391"/>
                <a:gd name="connsiteX0-91" fmla="*/ 15094 w 2181684"/>
                <a:gd name="connsiteY0-92" fmla="*/ 0 h 492391"/>
                <a:gd name="connsiteX1-93" fmla="*/ 2181684 w 2181684"/>
                <a:gd name="connsiteY1-94" fmla="*/ 36003 h 492391"/>
                <a:gd name="connsiteX2-95" fmla="*/ 2167467 w 2181684"/>
                <a:gd name="connsiteY2-96" fmla="*/ 468216 h 492391"/>
                <a:gd name="connsiteX3-97" fmla="*/ 0 w 2181684"/>
                <a:gd name="connsiteY3-98" fmla="*/ 378258 h 492391"/>
                <a:gd name="connsiteX4-99" fmla="*/ 15094 w 2181684"/>
                <a:gd name="connsiteY4-100" fmla="*/ 0 h 492391"/>
                <a:gd name="connsiteX0-101" fmla="*/ 15094 w 2181684"/>
                <a:gd name="connsiteY0-102" fmla="*/ 0 h 456222"/>
                <a:gd name="connsiteX1-103" fmla="*/ 2181684 w 2181684"/>
                <a:gd name="connsiteY1-104" fmla="*/ 36003 h 456222"/>
                <a:gd name="connsiteX2-105" fmla="*/ 2145679 w 2181684"/>
                <a:gd name="connsiteY2-106" fmla="*/ 432047 h 456222"/>
                <a:gd name="connsiteX3-107" fmla="*/ 0 w 2181684"/>
                <a:gd name="connsiteY3-108" fmla="*/ 378258 h 456222"/>
                <a:gd name="connsiteX4-109" fmla="*/ 15094 w 2181684"/>
                <a:gd name="connsiteY4-110" fmla="*/ 0 h 456222"/>
                <a:gd name="connsiteX0-111" fmla="*/ 15094 w 2181684"/>
                <a:gd name="connsiteY0-112" fmla="*/ 0 h 462758"/>
                <a:gd name="connsiteX1-113" fmla="*/ 2181684 w 2181684"/>
                <a:gd name="connsiteY1-114" fmla="*/ 36003 h 462758"/>
                <a:gd name="connsiteX2-115" fmla="*/ 2171699 w 2181684"/>
                <a:gd name="connsiteY2-116" fmla="*/ 438583 h 462758"/>
                <a:gd name="connsiteX3-117" fmla="*/ 0 w 2181684"/>
                <a:gd name="connsiteY3-118" fmla="*/ 378258 h 462758"/>
                <a:gd name="connsiteX4-119" fmla="*/ 15094 w 2181684"/>
                <a:gd name="connsiteY4-120" fmla="*/ 0 h 462758"/>
                <a:gd name="connsiteX0-121" fmla="*/ 21443 w 2181684"/>
                <a:gd name="connsiteY0-122" fmla="*/ 0 h 498763"/>
                <a:gd name="connsiteX1-123" fmla="*/ 2181684 w 2181684"/>
                <a:gd name="connsiteY1-124" fmla="*/ 72008 h 498763"/>
                <a:gd name="connsiteX2-125" fmla="*/ 2171699 w 2181684"/>
                <a:gd name="connsiteY2-126" fmla="*/ 474588 h 498763"/>
                <a:gd name="connsiteX3-127" fmla="*/ 0 w 2181684"/>
                <a:gd name="connsiteY3-128" fmla="*/ 414263 h 498763"/>
                <a:gd name="connsiteX4-129" fmla="*/ 21443 w 2181684"/>
                <a:gd name="connsiteY4-130" fmla="*/ 0 h 498763"/>
                <a:gd name="connsiteX0-131" fmla="*/ 21443 w 2181683"/>
                <a:gd name="connsiteY0-132" fmla="*/ 0 h 498763"/>
                <a:gd name="connsiteX1-133" fmla="*/ 2181683 w 2181683"/>
                <a:gd name="connsiteY1-134" fmla="*/ 36005 h 498763"/>
                <a:gd name="connsiteX2-135" fmla="*/ 2171699 w 2181683"/>
                <a:gd name="connsiteY2-136" fmla="*/ 474588 h 498763"/>
                <a:gd name="connsiteX3-137" fmla="*/ 0 w 2181683"/>
                <a:gd name="connsiteY3-138" fmla="*/ 414263 h 498763"/>
                <a:gd name="connsiteX4-139" fmla="*/ 21443 w 2181683"/>
                <a:gd name="connsiteY4-140" fmla="*/ 0 h 498763"/>
                <a:gd name="connsiteX0-141" fmla="*/ 21443 w 2181683"/>
                <a:gd name="connsiteY0-142" fmla="*/ 0 h 466660"/>
                <a:gd name="connsiteX1-143" fmla="*/ 2181683 w 2181683"/>
                <a:gd name="connsiteY1-144" fmla="*/ 36005 h 466660"/>
                <a:gd name="connsiteX2-145" fmla="*/ 2145680 w 2181683"/>
                <a:gd name="connsiteY2-146" fmla="*/ 432049 h 466660"/>
                <a:gd name="connsiteX3-147" fmla="*/ 0 w 2181683"/>
                <a:gd name="connsiteY3-148" fmla="*/ 414263 h 466660"/>
                <a:gd name="connsiteX4-149" fmla="*/ 21443 w 2181683"/>
                <a:gd name="connsiteY4-150" fmla="*/ 0 h 466660"/>
                <a:gd name="connsiteX0-151" fmla="*/ 21443 w 2181683"/>
                <a:gd name="connsiteY0-152" fmla="*/ 0 h 441574"/>
                <a:gd name="connsiteX1-153" fmla="*/ 2181683 w 2181683"/>
                <a:gd name="connsiteY1-154" fmla="*/ 36005 h 441574"/>
                <a:gd name="connsiteX2-155" fmla="*/ 2161555 w 2181683"/>
                <a:gd name="connsiteY2-156" fmla="*/ 441574 h 441574"/>
                <a:gd name="connsiteX3-157" fmla="*/ 0 w 2181683"/>
                <a:gd name="connsiteY3-158" fmla="*/ 414263 h 441574"/>
                <a:gd name="connsiteX4-159" fmla="*/ 21443 w 2181683"/>
                <a:gd name="connsiteY4-160" fmla="*/ 0 h 441574"/>
                <a:gd name="connsiteX0-161" fmla="*/ 21443 w 2181683"/>
                <a:gd name="connsiteY0-162" fmla="*/ 0 h 441574"/>
                <a:gd name="connsiteX1-163" fmla="*/ 2181683 w 2181683"/>
                <a:gd name="connsiteY1-164" fmla="*/ 36005 h 441574"/>
                <a:gd name="connsiteX2-165" fmla="*/ 2171080 w 2181683"/>
                <a:gd name="connsiteY2-166" fmla="*/ 441574 h 441574"/>
                <a:gd name="connsiteX3-167" fmla="*/ 0 w 2181683"/>
                <a:gd name="connsiteY3-168" fmla="*/ 414263 h 441574"/>
                <a:gd name="connsiteX4-169" fmla="*/ 21443 w 2181683"/>
                <a:gd name="connsiteY4-170" fmla="*/ 0 h 441574"/>
                <a:gd name="connsiteX0-171" fmla="*/ 21443 w 2181683"/>
                <a:gd name="connsiteY0-172" fmla="*/ 0 h 471835"/>
                <a:gd name="connsiteX1-173" fmla="*/ 2181683 w 2181683"/>
                <a:gd name="connsiteY1-174" fmla="*/ 36005 h 471835"/>
                <a:gd name="connsiteX2-175" fmla="*/ 2171080 w 2181683"/>
                <a:gd name="connsiteY2-176" fmla="*/ 441574 h 471835"/>
                <a:gd name="connsiteX3-177" fmla="*/ 0 w 2181683"/>
                <a:gd name="connsiteY3-178" fmla="*/ 414263 h 471835"/>
                <a:gd name="connsiteX4-179" fmla="*/ 21443 w 2181683"/>
                <a:gd name="connsiteY4-180" fmla="*/ 0 h 471835"/>
                <a:gd name="connsiteX0-181" fmla="*/ 21443 w 2181683"/>
                <a:gd name="connsiteY0-182" fmla="*/ 0 h 471835"/>
                <a:gd name="connsiteX1-183" fmla="*/ 2181683 w 2181683"/>
                <a:gd name="connsiteY1-184" fmla="*/ 36005 h 471835"/>
                <a:gd name="connsiteX2-185" fmla="*/ 2171080 w 2181683"/>
                <a:gd name="connsiteY2-186" fmla="*/ 441574 h 471835"/>
                <a:gd name="connsiteX3-187" fmla="*/ 0 w 2181683"/>
                <a:gd name="connsiteY3-188" fmla="*/ 414263 h 471835"/>
                <a:gd name="connsiteX4-189" fmla="*/ 21443 w 2181683"/>
                <a:gd name="connsiteY4-190" fmla="*/ 0 h 471835"/>
                <a:gd name="connsiteX0-191" fmla="*/ 13233 w 2173473"/>
                <a:gd name="connsiteY0-192" fmla="*/ 0 h 471835"/>
                <a:gd name="connsiteX1-193" fmla="*/ 2173473 w 2173473"/>
                <a:gd name="connsiteY1-194" fmla="*/ 36005 h 471835"/>
                <a:gd name="connsiteX2-195" fmla="*/ 2162870 w 2173473"/>
                <a:gd name="connsiteY2-196" fmla="*/ 441574 h 471835"/>
                <a:gd name="connsiteX3-197" fmla="*/ 0 w 2173473"/>
                <a:gd name="connsiteY3-198" fmla="*/ 377428 h 471835"/>
                <a:gd name="connsiteX4-199" fmla="*/ 13233 w 2173473"/>
                <a:gd name="connsiteY4-200" fmla="*/ 0 h 471835"/>
                <a:gd name="connsiteX0-201" fmla="*/ 15627 w 2175867"/>
                <a:gd name="connsiteY0-202" fmla="*/ 0 h 441574"/>
                <a:gd name="connsiteX1-203" fmla="*/ 2175867 w 2175867"/>
                <a:gd name="connsiteY1-204" fmla="*/ 36005 h 441574"/>
                <a:gd name="connsiteX2-205" fmla="*/ 2165264 w 2175867"/>
                <a:gd name="connsiteY2-206" fmla="*/ 441574 h 441574"/>
                <a:gd name="connsiteX3-207" fmla="*/ 0 w 2175867"/>
                <a:gd name="connsiteY3-208" fmla="*/ 354372 h 441574"/>
                <a:gd name="connsiteX4-209" fmla="*/ 15627 w 2175867"/>
                <a:gd name="connsiteY4-210" fmla="*/ 0 h 441574"/>
                <a:gd name="connsiteX0-211" fmla="*/ 15627 w 2175867"/>
                <a:gd name="connsiteY0-212" fmla="*/ 0 h 454274"/>
                <a:gd name="connsiteX1-213" fmla="*/ 2175867 w 2175867"/>
                <a:gd name="connsiteY1-214" fmla="*/ 48705 h 454274"/>
                <a:gd name="connsiteX2-215" fmla="*/ 2165264 w 2175867"/>
                <a:gd name="connsiteY2-216" fmla="*/ 454274 h 454274"/>
                <a:gd name="connsiteX3-217" fmla="*/ 0 w 2175867"/>
                <a:gd name="connsiteY3-218" fmla="*/ 367072 h 454274"/>
                <a:gd name="connsiteX4-219" fmla="*/ 15627 w 2175867"/>
                <a:gd name="connsiteY4-220" fmla="*/ 0 h 454274"/>
                <a:gd name="connsiteX0-221" fmla="*/ 15627 w 2179042"/>
                <a:gd name="connsiteY0-222" fmla="*/ 0 h 454274"/>
                <a:gd name="connsiteX1-223" fmla="*/ 2179042 w 2179042"/>
                <a:gd name="connsiteY1-224" fmla="*/ 39180 h 454274"/>
                <a:gd name="connsiteX2-225" fmla="*/ 2165264 w 2179042"/>
                <a:gd name="connsiteY2-226" fmla="*/ 454274 h 454274"/>
                <a:gd name="connsiteX3-227" fmla="*/ 0 w 2179042"/>
                <a:gd name="connsiteY3-228" fmla="*/ 367072 h 454274"/>
                <a:gd name="connsiteX4-229" fmla="*/ 15627 w 2179042"/>
                <a:gd name="connsiteY4-230" fmla="*/ 0 h 454274"/>
                <a:gd name="connsiteX0-231" fmla="*/ 15627 w 2179042"/>
                <a:gd name="connsiteY0-232" fmla="*/ 0 h 397124"/>
                <a:gd name="connsiteX1-233" fmla="*/ 2179042 w 2179042"/>
                <a:gd name="connsiteY1-234" fmla="*/ 39180 h 397124"/>
                <a:gd name="connsiteX2-235" fmla="*/ 2174789 w 2179042"/>
                <a:gd name="connsiteY2-236" fmla="*/ 397124 h 397124"/>
                <a:gd name="connsiteX3-237" fmla="*/ 0 w 2179042"/>
                <a:gd name="connsiteY3-238" fmla="*/ 367072 h 397124"/>
                <a:gd name="connsiteX4-239" fmla="*/ 15627 w 2179042"/>
                <a:gd name="connsiteY4-240" fmla="*/ 0 h 397124"/>
                <a:gd name="connsiteX0-241" fmla="*/ 18802 w 2182217"/>
                <a:gd name="connsiteY0-242" fmla="*/ 0 h 397124"/>
                <a:gd name="connsiteX1-243" fmla="*/ 2182217 w 2182217"/>
                <a:gd name="connsiteY1-244" fmla="*/ 39180 h 397124"/>
                <a:gd name="connsiteX2-245" fmla="*/ 2177964 w 2182217"/>
                <a:gd name="connsiteY2-246" fmla="*/ 397124 h 397124"/>
                <a:gd name="connsiteX3-247" fmla="*/ 0 w 2182217"/>
                <a:gd name="connsiteY3-248" fmla="*/ 351197 h 397124"/>
                <a:gd name="connsiteX4-249" fmla="*/ 18802 w 2182217"/>
                <a:gd name="connsiteY4-250" fmla="*/ 0 h 397124"/>
                <a:gd name="connsiteX0-251" fmla="*/ 25152 w 2188567"/>
                <a:gd name="connsiteY0-252" fmla="*/ 0 h 397124"/>
                <a:gd name="connsiteX1-253" fmla="*/ 2188567 w 2188567"/>
                <a:gd name="connsiteY1-254" fmla="*/ 39180 h 397124"/>
                <a:gd name="connsiteX2-255" fmla="*/ 2184314 w 2188567"/>
                <a:gd name="connsiteY2-256" fmla="*/ 397124 h 397124"/>
                <a:gd name="connsiteX3-257" fmla="*/ 0 w 2188567"/>
                <a:gd name="connsiteY3-258" fmla="*/ 367072 h 397124"/>
                <a:gd name="connsiteX4-259" fmla="*/ 25152 w 2188567"/>
                <a:gd name="connsiteY4-260" fmla="*/ 0 h 397124"/>
                <a:gd name="connsiteX0-261" fmla="*/ 25152 w 2188567"/>
                <a:gd name="connsiteY0-262" fmla="*/ 0 h 381249"/>
                <a:gd name="connsiteX1-263" fmla="*/ 2188567 w 2188567"/>
                <a:gd name="connsiteY1-264" fmla="*/ 39180 h 381249"/>
                <a:gd name="connsiteX2-265" fmla="*/ 2181139 w 2188567"/>
                <a:gd name="connsiteY2-266" fmla="*/ 381249 h 381249"/>
                <a:gd name="connsiteX3-267" fmla="*/ 0 w 2188567"/>
                <a:gd name="connsiteY3-268" fmla="*/ 367072 h 381249"/>
                <a:gd name="connsiteX4-269" fmla="*/ 25152 w 2188567"/>
                <a:gd name="connsiteY4-270" fmla="*/ 0 h 381249"/>
                <a:gd name="connsiteX0-271" fmla="*/ 25152 w 2188567"/>
                <a:gd name="connsiteY0-272" fmla="*/ 0 h 411696"/>
                <a:gd name="connsiteX1-273" fmla="*/ 2188567 w 2188567"/>
                <a:gd name="connsiteY1-274" fmla="*/ 39180 h 411696"/>
                <a:gd name="connsiteX2-275" fmla="*/ 2181139 w 2188567"/>
                <a:gd name="connsiteY2-276" fmla="*/ 381249 h 411696"/>
                <a:gd name="connsiteX3-277" fmla="*/ 0 w 2188567"/>
                <a:gd name="connsiteY3-278" fmla="*/ 367072 h 411696"/>
                <a:gd name="connsiteX4-279" fmla="*/ 25152 w 2188567"/>
                <a:gd name="connsiteY4-280" fmla="*/ 0 h 411696"/>
                <a:gd name="connsiteX0-281" fmla="*/ 25152 w 2188567"/>
                <a:gd name="connsiteY0-282" fmla="*/ 0 h 436265"/>
                <a:gd name="connsiteX1-283" fmla="*/ 2188567 w 2188567"/>
                <a:gd name="connsiteY1-284" fmla="*/ 39180 h 436265"/>
                <a:gd name="connsiteX2-285" fmla="*/ 2181139 w 2188567"/>
                <a:gd name="connsiteY2-286" fmla="*/ 381249 h 436265"/>
                <a:gd name="connsiteX3-287" fmla="*/ 0 w 2188567"/>
                <a:gd name="connsiteY3-288" fmla="*/ 367072 h 436265"/>
                <a:gd name="connsiteX4-289" fmla="*/ 25152 w 2188567"/>
                <a:gd name="connsiteY4-290" fmla="*/ 0 h 436265"/>
                <a:gd name="connsiteX0-291" fmla="*/ 16942 w 2180357"/>
                <a:gd name="connsiteY0-292" fmla="*/ 0 h 436265"/>
                <a:gd name="connsiteX1-293" fmla="*/ 2180357 w 2180357"/>
                <a:gd name="connsiteY1-294" fmla="*/ 39180 h 436265"/>
                <a:gd name="connsiteX2-295" fmla="*/ 2172929 w 2180357"/>
                <a:gd name="connsiteY2-296" fmla="*/ 381249 h 436265"/>
                <a:gd name="connsiteX3-297" fmla="*/ 0 w 2180357"/>
                <a:gd name="connsiteY3-298" fmla="*/ 338745 h 436265"/>
                <a:gd name="connsiteX4-299" fmla="*/ 16942 w 2180357"/>
                <a:gd name="connsiteY4-300" fmla="*/ 0 h 436265"/>
                <a:gd name="connsiteX0-301" fmla="*/ 16942 w 2180357"/>
                <a:gd name="connsiteY0-302" fmla="*/ 0 h 436265"/>
                <a:gd name="connsiteX1-303" fmla="*/ 2180357 w 2180357"/>
                <a:gd name="connsiteY1-304" fmla="*/ 39180 h 436265"/>
                <a:gd name="connsiteX2-305" fmla="*/ 2172929 w 2180357"/>
                <a:gd name="connsiteY2-306" fmla="*/ 381249 h 436265"/>
                <a:gd name="connsiteX3-307" fmla="*/ 0 w 2180357"/>
                <a:gd name="connsiteY3-308" fmla="*/ 338745 h 436265"/>
                <a:gd name="connsiteX4-309" fmla="*/ 16942 w 2180357"/>
                <a:gd name="connsiteY4-310" fmla="*/ 0 h 4362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80357" h="436265">
                  <a:moveTo>
                    <a:pt x="16942" y="0"/>
                  </a:moveTo>
                  <a:cubicBezTo>
                    <a:pt x="639962" y="54762"/>
                    <a:pt x="1398909" y="66757"/>
                    <a:pt x="2180357" y="39180"/>
                  </a:cubicBezTo>
                  <a:cubicBezTo>
                    <a:pt x="2178939" y="158495"/>
                    <a:pt x="2174347" y="261934"/>
                    <a:pt x="2172929" y="381249"/>
                  </a:cubicBezTo>
                  <a:cubicBezTo>
                    <a:pt x="1395033" y="436265"/>
                    <a:pt x="414147" y="370198"/>
                    <a:pt x="0" y="338745"/>
                  </a:cubicBezTo>
                  <a:lnTo>
                    <a:pt x="16942" y="0"/>
                  </a:lnTo>
                  <a:close/>
                </a:path>
              </a:pathLst>
            </a:custGeom>
            <a:solidFill>
              <a:srgbClr val="FCCB00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자유형 124"/>
            <p:cNvSpPr/>
            <p:nvPr/>
          </p:nvSpPr>
          <p:spPr bwMode="auto">
            <a:xfrm>
              <a:off x="10261175" y="1200251"/>
              <a:ext cx="170866" cy="362513"/>
            </a:xfrm>
            <a:custGeom>
              <a:avLst/>
              <a:gdLst>
                <a:gd name="connsiteX0" fmla="*/ 127000 w 203200"/>
                <a:gd name="connsiteY0" fmla="*/ 0 h 279400"/>
                <a:gd name="connsiteX1" fmla="*/ 0 w 203200"/>
                <a:gd name="connsiteY1" fmla="*/ 279400 h 279400"/>
                <a:gd name="connsiteX2" fmla="*/ 203200 w 203200"/>
                <a:gd name="connsiteY2" fmla="*/ 6350 h 279400"/>
                <a:gd name="connsiteX3" fmla="*/ 127000 w 203200"/>
                <a:gd name="connsiteY3" fmla="*/ 0 h 279400"/>
                <a:gd name="connsiteX0-1" fmla="*/ 53950 w 130150"/>
                <a:gd name="connsiteY0-2" fmla="*/ 0 h 226132"/>
                <a:gd name="connsiteX1-3" fmla="*/ 0 w 130150"/>
                <a:gd name="connsiteY1-4" fmla="*/ 226132 h 226132"/>
                <a:gd name="connsiteX2-5" fmla="*/ 130150 w 130150"/>
                <a:gd name="connsiteY2-6" fmla="*/ 6350 h 226132"/>
                <a:gd name="connsiteX3-7" fmla="*/ 53950 w 130150"/>
                <a:gd name="connsiteY3-8" fmla="*/ 0 h 226132"/>
                <a:gd name="connsiteX0-9" fmla="*/ 53950 w 130150"/>
                <a:gd name="connsiteY0-10" fmla="*/ 0 h 226132"/>
                <a:gd name="connsiteX1-11" fmla="*/ 0 w 130150"/>
                <a:gd name="connsiteY1-12" fmla="*/ 226132 h 226132"/>
                <a:gd name="connsiteX2-13" fmla="*/ 130150 w 130150"/>
                <a:gd name="connsiteY2-14" fmla="*/ 6350 h 226132"/>
                <a:gd name="connsiteX3-15" fmla="*/ 53950 w 130150"/>
                <a:gd name="connsiteY3-16" fmla="*/ 0 h 226132"/>
                <a:gd name="connsiteX0-17" fmla="*/ 53950 w 130150"/>
                <a:gd name="connsiteY0-18" fmla="*/ 0 h 226132"/>
                <a:gd name="connsiteX1-19" fmla="*/ 0 w 130150"/>
                <a:gd name="connsiteY1-20" fmla="*/ 226132 h 226132"/>
                <a:gd name="connsiteX2-21" fmla="*/ 130150 w 130150"/>
                <a:gd name="connsiteY2-22" fmla="*/ 6350 h 226132"/>
                <a:gd name="connsiteX3-23" fmla="*/ 53950 w 130150"/>
                <a:gd name="connsiteY3-24" fmla="*/ 0 h 226132"/>
                <a:gd name="connsiteX0-25" fmla="*/ 53950 w 130150"/>
                <a:gd name="connsiteY0-26" fmla="*/ 0 h 226132"/>
                <a:gd name="connsiteX1-27" fmla="*/ 0 w 130150"/>
                <a:gd name="connsiteY1-28" fmla="*/ 226132 h 226132"/>
                <a:gd name="connsiteX2-29" fmla="*/ 130150 w 130150"/>
                <a:gd name="connsiteY2-30" fmla="*/ 6350 h 226132"/>
                <a:gd name="connsiteX3-31" fmla="*/ 53950 w 130150"/>
                <a:gd name="connsiteY3-32" fmla="*/ 0 h 226132"/>
                <a:gd name="connsiteX0-33" fmla="*/ 53950 w 130150"/>
                <a:gd name="connsiteY0-34" fmla="*/ 0 h 226132"/>
                <a:gd name="connsiteX1-35" fmla="*/ 0 w 130150"/>
                <a:gd name="connsiteY1-36" fmla="*/ 226132 h 226132"/>
                <a:gd name="connsiteX2-37" fmla="*/ 130150 w 130150"/>
                <a:gd name="connsiteY2-38" fmla="*/ 6350 h 226132"/>
                <a:gd name="connsiteX3-39" fmla="*/ 53950 w 130150"/>
                <a:gd name="connsiteY3-40" fmla="*/ 0 h 226132"/>
                <a:gd name="connsiteX0-41" fmla="*/ 53950 w 130150"/>
                <a:gd name="connsiteY0-42" fmla="*/ 0 h 226132"/>
                <a:gd name="connsiteX1-43" fmla="*/ 0 w 130150"/>
                <a:gd name="connsiteY1-44" fmla="*/ 226132 h 226132"/>
                <a:gd name="connsiteX2-45" fmla="*/ 130150 w 130150"/>
                <a:gd name="connsiteY2-46" fmla="*/ 6350 h 226132"/>
                <a:gd name="connsiteX3-47" fmla="*/ 53950 w 130150"/>
                <a:gd name="connsiteY3-48" fmla="*/ 0 h 226132"/>
                <a:gd name="connsiteX0-49" fmla="*/ 53950 w 130150"/>
                <a:gd name="connsiteY0-50" fmla="*/ 0 h 226132"/>
                <a:gd name="connsiteX1-51" fmla="*/ 0 w 130150"/>
                <a:gd name="connsiteY1-52" fmla="*/ 226132 h 226132"/>
                <a:gd name="connsiteX2-53" fmla="*/ 130150 w 130150"/>
                <a:gd name="connsiteY2-54" fmla="*/ 6350 h 226132"/>
                <a:gd name="connsiteX3-55" fmla="*/ 53950 w 130150"/>
                <a:gd name="connsiteY3-56" fmla="*/ 0 h 226132"/>
                <a:gd name="connsiteX0-57" fmla="*/ 53950 w 108012"/>
                <a:gd name="connsiteY0-58" fmla="*/ 0 h 226132"/>
                <a:gd name="connsiteX1-59" fmla="*/ 0 w 108012"/>
                <a:gd name="connsiteY1-60" fmla="*/ 226132 h 226132"/>
                <a:gd name="connsiteX2-61" fmla="*/ 108012 w 108012"/>
                <a:gd name="connsiteY2-62" fmla="*/ 0 h 226132"/>
                <a:gd name="connsiteX3-63" fmla="*/ 53950 w 108012"/>
                <a:gd name="connsiteY3-64" fmla="*/ 0 h 226132"/>
                <a:gd name="connsiteX0-65" fmla="*/ 53950 w 108012"/>
                <a:gd name="connsiteY0-66" fmla="*/ 0 h 226132"/>
                <a:gd name="connsiteX1-67" fmla="*/ 0 w 108012"/>
                <a:gd name="connsiteY1-68" fmla="*/ 226132 h 226132"/>
                <a:gd name="connsiteX2-69" fmla="*/ 108012 w 108012"/>
                <a:gd name="connsiteY2-70" fmla="*/ 0 h 226132"/>
                <a:gd name="connsiteX3-71" fmla="*/ 53950 w 108012"/>
                <a:gd name="connsiteY3-72" fmla="*/ 0 h 226132"/>
                <a:gd name="connsiteX0-73" fmla="*/ 72008 w 108012"/>
                <a:gd name="connsiteY0-74" fmla="*/ 0 h 226132"/>
                <a:gd name="connsiteX1-75" fmla="*/ 0 w 108012"/>
                <a:gd name="connsiteY1-76" fmla="*/ 226132 h 226132"/>
                <a:gd name="connsiteX2-77" fmla="*/ 108012 w 108012"/>
                <a:gd name="connsiteY2-78" fmla="*/ 0 h 226132"/>
                <a:gd name="connsiteX3-79" fmla="*/ 72008 w 108012"/>
                <a:gd name="connsiteY3-80" fmla="*/ 0 h 226132"/>
                <a:gd name="connsiteX0-81" fmla="*/ 72008 w 108012"/>
                <a:gd name="connsiteY0-82" fmla="*/ 0 h 226132"/>
                <a:gd name="connsiteX1-83" fmla="*/ 0 w 108012"/>
                <a:gd name="connsiteY1-84" fmla="*/ 226132 h 226132"/>
                <a:gd name="connsiteX2-85" fmla="*/ 108012 w 108012"/>
                <a:gd name="connsiteY2-86" fmla="*/ 0 h 226132"/>
                <a:gd name="connsiteX3-87" fmla="*/ 72008 w 108012"/>
                <a:gd name="connsiteY3-88" fmla="*/ 0 h 226132"/>
                <a:gd name="connsiteX0-89" fmla="*/ 72008 w 108012"/>
                <a:gd name="connsiteY0-90" fmla="*/ 0 h 226132"/>
                <a:gd name="connsiteX1-91" fmla="*/ 0 w 108012"/>
                <a:gd name="connsiteY1-92" fmla="*/ 226132 h 226132"/>
                <a:gd name="connsiteX2-93" fmla="*/ 108012 w 108012"/>
                <a:gd name="connsiteY2-94" fmla="*/ 0 h 226132"/>
                <a:gd name="connsiteX3-95" fmla="*/ 72008 w 108012"/>
                <a:gd name="connsiteY3-96" fmla="*/ 0 h 226132"/>
                <a:gd name="connsiteX0-97" fmla="*/ 72008 w 108012"/>
                <a:gd name="connsiteY0-98" fmla="*/ 0 h 226132"/>
                <a:gd name="connsiteX1-99" fmla="*/ 0 w 108012"/>
                <a:gd name="connsiteY1-100" fmla="*/ 226132 h 226132"/>
                <a:gd name="connsiteX2-101" fmla="*/ 108012 w 108012"/>
                <a:gd name="connsiteY2-102" fmla="*/ 0 h 226132"/>
                <a:gd name="connsiteX3-103" fmla="*/ 72008 w 108012"/>
                <a:gd name="connsiteY3-104" fmla="*/ 0 h 226132"/>
                <a:gd name="connsiteX0-105" fmla="*/ 65881 w 108012"/>
                <a:gd name="connsiteY0-106" fmla="*/ 0 h 229667"/>
                <a:gd name="connsiteX1-107" fmla="*/ 0 w 108012"/>
                <a:gd name="connsiteY1-108" fmla="*/ 229667 h 229667"/>
                <a:gd name="connsiteX2-109" fmla="*/ 108012 w 108012"/>
                <a:gd name="connsiteY2-110" fmla="*/ 3535 h 229667"/>
                <a:gd name="connsiteX3-111" fmla="*/ 65881 w 108012"/>
                <a:gd name="connsiteY3-112" fmla="*/ 0 h 229667"/>
                <a:gd name="connsiteX0-113" fmla="*/ 65881 w 108012"/>
                <a:gd name="connsiteY0-114" fmla="*/ 0 h 229667"/>
                <a:gd name="connsiteX1-115" fmla="*/ 0 w 108012"/>
                <a:gd name="connsiteY1-116" fmla="*/ 229667 h 229667"/>
                <a:gd name="connsiteX2-117" fmla="*/ 108012 w 108012"/>
                <a:gd name="connsiteY2-118" fmla="*/ 3535 h 229667"/>
                <a:gd name="connsiteX3-119" fmla="*/ 65881 w 108012"/>
                <a:gd name="connsiteY3-120" fmla="*/ 0 h 229667"/>
                <a:gd name="connsiteX0-121" fmla="*/ 65881 w 108012"/>
                <a:gd name="connsiteY0-122" fmla="*/ 0 h 229667"/>
                <a:gd name="connsiteX1-123" fmla="*/ 0 w 108012"/>
                <a:gd name="connsiteY1-124" fmla="*/ 229667 h 229667"/>
                <a:gd name="connsiteX2-125" fmla="*/ 108012 w 108012"/>
                <a:gd name="connsiteY2-126" fmla="*/ 3535 h 229667"/>
                <a:gd name="connsiteX3-127" fmla="*/ 65881 w 108012"/>
                <a:gd name="connsiteY3-128" fmla="*/ 0 h 2296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012" h="229667">
                  <a:moveTo>
                    <a:pt x="65881" y="0"/>
                  </a:moveTo>
                  <a:cubicBezTo>
                    <a:pt x="13989" y="170218"/>
                    <a:pt x="14807" y="145050"/>
                    <a:pt x="0" y="229667"/>
                  </a:cubicBezTo>
                  <a:cubicBezTo>
                    <a:pt x="60212" y="160858"/>
                    <a:pt x="80727" y="78247"/>
                    <a:pt x="108012" y="3535"/>
                  </a:cubicBezTo>
                  <a:lnTo>
                    <a:pt x="65881" y="0"/>
                  </a:lnTo>
                  <a:close/>
                </a:path>
              </a:pathLst>
            </a:custGeom>
            <a:solidFill>
              <a:srgbClr val="FCCB00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타원 113"/>
            <p:cNvSpPr/>
            <p:nvPr/>
          </p:nvSpPr>
          <p:spPr bwMode="auto">
            <a:xfrm>
              <a:off x="10231159" y="840048"/>
              <a:ext cx="387911" cy="390221"/>
            </a:xfrm>
            <a:prstGeom prst="ellipse">
              <a:avLst/>
            </a:prstGeom>
            <a:solidFill>
              <a:srgbClr val="FCCB00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ko-KR" altLang="en-US" sz="130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624339" y="1857851"/>
              <a:ext cx="2724611" cy="22680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合理良好的饮食习惯不仅对身体有益，对眼睛的健康也十分重要。</a:t>
              </a:r>
              <a:endParaRPr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829232" y="1518987"/>
              <a:ext cx="1165225" cy="440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饮食习惯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" y="19685"/>
            <a:ext cx="8075295" cy="57645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" y="19685"/>
            <a:ext cx="4706620" cy="576453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748" y="5058728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/>
              <a:t>保护眼睛方法（六）</a:t>
            </a:r>
            <a:endParaRPr lang="zh-CN" altLang="en-US" sz="4400" b="1"/>
          </a:p>
        </p:txBody>
      </p:sp>
      <p:grpSp>
        <p:nvGrpSpPr>
          <p:cNvPr id="13" name="组合 12"/>
          <p:cNvGrpSpPr/>
          <p:nvPr/>
        </p:nvGrpSpPr>
        <p:grpSpPr>
          <a:xfrm>
            <a:off x="8013700" y="-74930"/>
            <a:ext cx="4019550" cy="5159375"/>
            <a:chOff x="5697667" y="886228"/>
            <a:chExt cx="2799436" cy="3449636"/>
          </a:xfrm>
        </p:grpSpPr>
        <p:sp>
          <p:nvSpPr>
            <p:cNvPr id="24" name="자유형 88"/>
            <p:cNvSpPr/>
            <p:nvPr/>
          </p:nvSpPr>
          <p:spPr bwMode="auto">
            <a:xfrm>
              <a:off x="5707839" y="1410370"/>
              <a:ext cx="2789264" cy="2925494"/>
            </a:xfrm>
            <a:custGeom>
              <a:avLst/>
              <a:gdLst>
                <a:gd name="connsiteX0" fmla="*/ 22860 w 2194560"/>
                <a:gd name="connsiteY0" fmla="*/ 0 h 2377440"/>
                <a:gd name="connsiteX1" fmla="*/ 2194560 w 2194560"/>
                <a:gd name="connsiteY1" fmla="*/ 137160 h 2377440"/>
                <a:gd name="connsiteX2" fmla="*/ 2049780 w 2194560"/>
                <a:gd name="connsiteY2" fmla="*/ 1965960 h 2377440"/>
                <a:gd name="connsiteX3" fmla="*/ 853440 w 2194560"/>
                <a:gd name="connsiteY3" fmla="*/ 2377440 h 2377440"/>
                <a:gd name="connsiteX4" fmla="*/ 0 w 2194560"/>
                <a:gd name="connsiteY4" fmla="*/ 2316480 h 2377440"/>
                <a:gd name="connsiteX5" fmla="*/ 22860 w 2194560"/>
                <a:gd name="connsiteY5" fmla="*/ 0 h 2377440"/>
                <a:gd name="connsiteX0-1" fmla="*/ 22860 w 2203388"/>
                <a:gd name="connsiteY0-2" fmla="*/ 0 h 2377440"/>
                <a:gd name="connsiteX1-3" fmla="*/ 2194560 w 2203388"/>
                <a:gd name="connsiteY1-4" fmla="*/ 137160 h 2377440"/>
                <a:gd name="connsiteX2-5" fmla="*/ 2049780 w 2203388"/>
                <a:gd name="connsiteY2-6" fmla="*/ 1965960 h 2377440"/>
                <a:gd name="connsiteX3-7" fmla="*/ 853440 w 2203388"/>
                <a:gd name="connsiteY3-8" fmla="*/ 2377440 h 2377440"/>
                <a:gd name="connsiteX4-9" fmla="*/ 0 w 2203388"/>
                <a:gd name="connsiteY4-10" fmla="*/ 2316480 h 2377440"/>
                <a:gd name="connsiteX5-11" fmla="*/ 22860 w 2203388"/>
                <a:gd name="connsiteY5-12" fmla="*/ 0 h 2377440"/>
                <a:gd name="connsiteX0-13" fmla="*/ 22860 w 2203388"/>
                <a:gd name="connsiteY0-14" fmla="*/ 0 h 2377440"/>
                <a:gd name="connsiteX1-15" fmla="*/ 2194560 w 2203388"/>
                <a:gd name="connsiteY1-16" fmla="*/ 137160 h 2377440"/>
                <a:gd name="connsiteX2-17" fmla="*/ 2049780 w 2203388"/>
                <a:gd name="connsiteY2-18" fmla="*/ 1965960 h 2377440"/>
                <a:gd name="connsiteX3-19" fmla="*/ 853440 w 2203388"/>
                <a:gd name="connsiteY3-20" fmla="*/ 2377440 h 2377440"/>
                <a:gd name="connsiteX4-21" fmla="*/ 0 w 2203388"/>
                <a:gd name="connsiteY4-22" fmla="*/ 2316480 h 2377440"/>
                <a:gd name="connsiteX5-23" fmla="*/ 22860 w 2203388"/>
                <a:gd name="connsiteY5-24" fmla="*/ 0 h 2377440"/>
                <a:gd name="connsiteX0-25" fmla="*/ 22860 w 2203388"/>
                <a:gd name="connsiteY0-26" fmla="*/ 0 h 2377440"/>
                <a:gd name="connsiteX1-27" fmla="*/ 2194560 w 2203388"/>
                <a:gd name="connsiteY1-28" fmla="*/ 137160 h 2377440"/>
                <a:gd name="connsiteX2-29" fmla="*/ 2049780 w 2203388"/>
                <a:gd name="connsiteY2-30" fmla="*/ 1965960 h 2377440"/>
                <a:gd name="connsiteX3-31" fmla="*/ 853440 w 2203388"/>
                <a:gd name="connsiteY3-32" fmla="*/ 2377440 h 2377440"/>
                <a:gd name="connsiteX4-33" fmla="*/ 0 w 2203388"/>
                <a:gd name="connsiteY4-34" fmla="*/ 2316480 h 2377440"/>
                <a:gd name="connsiteX5-35" fmla="*/ 22860 w 2203388"/>
                <a:gd name="connsiteY5-36" fmla="*/ 0 h 2377440"/>
                <a:gd name="connsiteX0-37" fmla="*/ 22860 w 2203388"/>
                <a:gd name="connsiteY0-38" fmla="*/ 0 h 2377440"/>
                <a:gd name="connsiteX1-39" fmla="*/ 2194560 w 2203388"/>
                <a:gd name="connsiteY1-40" fmla="*/ 137160 h 2377440"/>
                <a:gd name="connsiteX2-41" fmla="*/ 2049780 w 2203388"/>
                <a:gd name="connsiteY2-42" fmla="*/ 1965960 h 2377440"/>
                <a:gd name="connsiteX3-43" fmla="*/ 853440 w 2203388"/>
                <a:gd name="connsiteY3-44" fmla="*/ 2377440 h 2377440"/>
                <a:gd name="connsiteX4-45" fmla="*/ 0 w 2203388"/>
                <a:gd name="connsiteY4-46" fmla="*/ 2232248 h 2377440"/>
                <a:gd name="connsiteX5-47" fmla="*/ 22860 w 2203388"/>
                <a:gd name="connsiteY5-48" fmla="*/ 0 h 2377440"/>
                <a:gd name="connsiteX0-49" fmla="*/ 22860 w 2203388"/>
                <a:gd name="connsiteY0-50" fmla="*/ 0 h 2377440"/>
                <a:gd name="connsiteX1-51" fmla="*/ 2194560 w 2203388"/>
                <a:gd name="connsiteY1-52" fmla="*/ 137160 h 2377440"/>
                <a:gd name="connsiteX2-53" fmla="*/ 2049780 w 2203388"/>
                <a:gd name="connsiteY2-54" fmla="*/ 1965960 h 2377440"/>
                <a:gd name="connsiteX3-55" fmla="*/ 853440 w 2203388"/>
                <a:gd name="connsiteY3-56" fmla="*/ 2377440 h 2377440"/>
                <a:gd name="connsiteX4-57" fmla="*/ 0 w 2203388"/>
                <a:gd name="connsiteY4-58" fmla="*/ 2232248 h 2377440"/>
                <a:gd name="connsiteX5-59" fmla="*/ 22860 w 2203388"/>
                <a:gd name="connsiteY5-60" fmla="*/ 0 h 2377440"/>
                <a:gd name="connsiteX0-61" fmla="*/ 22860 w 2203388"/>
                <a:gd name="connsiteY0-62" fmla="*/ 0 h 2377440"/>
                <a:gd name="connsiteX1-63" fmla="*/ 2194560 w 2203388"/>
                <a:gd name="connsiteY1-64" fmla="*/ 137160 h 2377440"/>
                <a:gd name="connsiteX2-65" fmla="*/ 2049780 w 2203388"/>
                <a:gd name="connsiteY2-66" fmla="*/ 1965960 h 2377440"/>
                <a:gd name="connsiteX3-67" fmla="*/ 853440 w 2203388"/>
                <a:gd name="connsiteY3-68" fmla="*/ 2377440 h 2377440"/>
                <a:gd name="connsiteX4-69" fmla="*/ 0 w 2203388"/>
                <a:gd name="connsiteY4-70" fmla="*/ 2232248 h 2377440"/>
                <a:gd name="connsiteX5-71" fmla="*/ 22860 w 2203388"/>
                <a:gd name="connsiteY5-72" fmla="*/ 0 h 2377440"/>
                <a:gd name="connsiteX0-73" fmla="*/ 22860 w 2194560"/>
                <a:gd name="connsiteY0-74" fmla="*/ 0 h 2377440"/>
                <a:gd name="connsiteX1-75" fmla="*/ 2194560 w 2194560"/>
                <a:gd name="connsiteY1-76" fmla="*/ 137160 h 2377440"/>
                <a:gd name="connsiteX2-77" fmla="*/ 2049780 w 2194560"/>
                <a:gd name="connsiteY2-78" fmla="*/ 1965960 h 2377440"/>
                <a:gd name="connsiteX3-79" fmla="*/ 853440 w 2194560"/>
                <a:gd name="connsiteY3-80" fmla="*/ 2377440 h 2377440"/>
                <a:gd name="connsiteX4-81" fmla="*/ 0 w 2194560"/>
                <a:gd name="connsiteY4-82" fmla="*/ 2232248 h 2377440"/>
                <a:gd name="connsiteX5-83" fmla="*/ 22860 w 2194560"/>
                <a:gd name="connsiteY5-84" fmla="*/ 0 h 2377440"/>
                <a:gd name="connsiteX0-85" fmla="*/ 22860 w 2201801"/>
                <a:gd name="connsiteY0-86" fmla="*/ 0 h 2377440"/>
                <a:gd name="connsiteX1-87" fmla="*/ 2194560 w 2201801"/>
                <a:gd name="connsiteY1-88" fmla="*/ 137160 h 2377440"/>
                <a:gd name="connsiteX2-89" fmla="*/ 2049780 w 2201801"/>
                <a:gd name="connsiteY2-90" fmla="*/ 1965960 h 2377440"/>
                <a:gd name="connsiteX3-91" fmla="*/ 853440 w 2201801"/>
                <a:gd name="connsiteY3-92" fmla="*/ 2377440 h 2377440"/>
                <a:gd name="connsiteX4-93" fmla="*/ 0 w 2201801"/>
                <a:gd name="connsiteY4-94" fmla="*/ 2232248 h 2377440"/>
                <a:gd name="connsiteX5-95" fmla="*/ 22860 w 2201801"/>
                <a:gd name="connsiteY5-96" fmla="*/ 0 h 2377440"/>
                <a:gd name="connsiteX0-97" fmla="*/ 22860 w 2201801"/>
                <a:gd name="connsiteY0-98" fmla="*/ 0 h 2340260"/>
                <a:gd name="connsiteX1-99" fmla="*/ 2194560 w 2201801"/>
                <a:gd name="connsiteY1-100" fmla="*/ 137160 h 2340260"/>
                <a:gd name="connsiteX2-101" fmla="*/ 2049780 w 2201801"/>
                <a:gd name="connsiteY2-102" fmla="*/ 1965960 h 2340260"/>
                <a:gd name="connsiteX3-103" fmla="*/ 1080120 w 2201801"/>
                <a:gd name="connsiteY3-104" fmla="*/ 2340260 h 2340260"/>
                <a:gd name="connsiteX4-105" fmla="*/ 0 w 2201801"/>
                <a:gd name="connsiteY4-106" fmla="*/ 2232248 h 2340260"/>
                <a:gd name="connsiteX5-107" fmla="*/ 22860 w 2201801"/>
                <a:gd name="connsiteY5-108" fmla="*/ 0 h 2340260"/>
                <a:gd name="connsiteX0-109" fmla="*/ 22860 w 2201801"/>
                <a:gd name="connsiteY0-110" fmla="*/ 0 h 2340260"/>
                <a:gd name="connsiteX1-111" fmla="*/ 2194560 w 2201801"/>
                <a:gd name="connsiteY1-112" fmla="*/ 137160 h 2340260"/>
                <a:gd name="connsiteX2-113" fmla="*/ 2049780 w 2201801"/>
                <a:gd name="connsiteY2-114" fmla="*/ 1965960 h 2340260"/>
                <a:gd name="connsiteX3-115" fmla="*/ 1080120 w 2201801"/>
                <a:gd name="connsiteY3-116" fmla="*/ 2340260 h 2340260"/>
                <a:gd name="connsiteX4-117" fmla="*/ 0 w 2201801"/>
                <a:gd name="connsiteY4-118" fmla="*/ 2232248 h 2340260"/>
                <a:gd name="connsiteX5-119" fmla="*/ 22860 w 2201801"/>
                <a:gd name="connsiteY5-120" fmla="*/ 0 h 2340260"/>
                <a:gd name="connsiteX0-121" fmla="*/ 22860 w 2201801"/>
                <a:gd name="connsiteY0-122" fmla="*/ 0 h 2316104"/>
                <a:gd name="connsiteX1-123" fmla="*/ 2194560 w 2201801"/>
                <a:gd name="connsiteY1-124" fmla="*/ 137160 h 2316104"/>
                <a:gd name="connsiteX2-125" fmla="*/ 2049780 w 2201801"/>
                <a:gd name="connsiteY2-126" fmla="*/ 1965960 h 2316104"/>
                <a:gd name="connsiteX3-127" fmla="*/ 1116124 w 2201801"/>
                <a:gd name="connsiteY3-128" fmla="*/ 2304256 h 2316104"/>
                <a:gd name="connsiteX4-129" fmla="*/ 0 w 2201801"/>
                <a:gd name="connsiteY4-130" fmla="*/ 2232248 h 2316104"/>
                <a:gd name="connsiteX5-131" fmla="*/ 22860 w 2201801"/>
                <a:gd name="connsiteY5-132" fmla="*/ 0 h 2316104"/>
                <a:gd name="connsiteX0-133" fmla="*/ 216024 w 2201801"/>
                <a:gd name="connsiteY0-134" fmla="*/ 0 h 2280100"/>
                <a:gd name="connsiteX1-135" fmla="*/ 2194560 w 2201801"/>
                <a:gd name="connsiteY1-136" fmla="*/ 101156 h 2280100"/>
                <a:gd name="connsiteX2-137" fmla="*/ 2049780 w 2201801"/>
                <a:gd name="connsiteY2-138" fmla="*/ 1929956 h 2280100"/>
                <a:gd name="connsiteX3-139" fmla="*/ 1116124 w 2201801"/>
                <a:gd name="connsiteY3-140" fmla="*/ 2268252 h 2280100"/>
                <a:gd name="connsiteX4-141" fmla="*/ 0 w 2201801"/>
                <a:gd name="connsiteY4-142" fmla="*/ 2196244 h 2280100"/>
                <a:gd name="connsiteX5-143" fmla="*/ 216024 w 2201801"/>
                <a:gd name="connsiteY5-144" fmla="*/ 0 h 2280100"/>
                <a:gd name="connsiteX0-145" fmla="*/ 72008 w 2201801"/>
                <a:gd name="connsiteY0-146" fmla="*/ 0 h 2280100"/>
                <a:gd name="connsiteX1-147" fmla="*/ 2194560 w 2201801"/>
                <a:gd name="connsiteY1-148" fmla="*/ 101156 h 2280100"/>
                <a:gd name="connsiteX2-149" fmla="*/ 2049780 w 2201801"/>
                <a:gd name="connsiteY2-150" fmla="*/ 1929956 h 2280100"/>
                <a:gd name="connsiteX3-151" fmla="*/ 1116124 w 2201801"/>
                <a:gd name="connsiteY3-152" fmla="*/ 2268252 h 2280100"/>
                <a:gd name="connsiteX4-153" fmla="*/ 0 w 2201801"/>
                <a:gd name="connsiteY4-154" fmla="*/ 2196244 h 2280100"/>
                <a:gd name="connsiteX5-155" fmla="*/ 72008 w 2201801"/>
                <a:gd name="connsiteY5-156" fmla="*/ 0 h 2280100"/>
                <a:gd name="connsiteX0-157" fmla="*/ 72008 w 2201801"/>
                <a:gd name="connsiteY0-158" fmla="*/ 0 h 2280100"/>
                <a:gd name="connsiteX1-159" fmla="*/ 2194560 w 2201801"/>
                <a:gd name="connsiteY1-160" fmla="*/ 101156 h 2280100"/>
                <a:gd name="connsiteX2-161" fmla="*/ 2049780 w 2201801"/>
                <a:gd name="connsiteY2-162" fmla="*/ 1929956 h 2280100"/>
                <a:gd name="connsiteX3-163" fmla="*/ 1116124 w 2201801"/>
                <a:gd name="connsiteY3-164" fmla="*/ 2268252 h 2280100"/>
                <a:gd name="connsiteX4-165" fmla="*/ 0 w 2201801"/>
                <a:gd name="connsiteY4-166" fmla="*/ 2196244 h 2280100"/>
                <a:gd name="connsiteX5-167" fmla="*/ 72008 w 2201801"/>
                <a:gd name="connsiteY5-168" fmla="*/ 0 h 2280100"/>
                <a:gd name="connsiteX0-169" fmla="*/ 72008 w 2201801"/>
                <a:gd name="connsiteY0-170" fmla="*/ 0 h 2280100"/>
                <a:gd name="connsiteX1-171" fmla="*/ 2194560 w 2201801"/>
                <a:gd name="connsiteY1-172" fmla="*/ 101156 h 2280100"/>
                <a:gd name="connsiteX2-173" fmla="*/ 2049780 w 2201801"/>
                <a:gd name="connsiteY2-174" fmla="*/ 1929956 h 2280100"/>
                <a:gd name="connsiteX3-175" fmla="*/ 1116124 w 2201801"/>
                <a:gd name="connsiteY3-176" fmla="*/ 2268252 h 2280100"/>
                <a:gd name="connsiteX4-177" fmla="*/ 0 w 2201801"/>
                <a:gd name="connsiteY4-178" fmla="*/ 2196244 h 2280100"/>
                <a:gd name="connsiteX5-179" fmla="*/ 72008 w 2201801"/>
                <a:gd name="connsiteY5-180" fmla="*/ 0 h 2280100"/>
                <a:gd name="connsiteX0-181" fmla="*/ 144016 w 2201801"/>
                <a:gd name="connsiteY0-182" fmla="*/ 0 h 2244096"/>
                <a:gd name="connsiteX1-183" fmla="*/ 2194560 w 2201801"/>
                <a:gd name="connsiteY1-184" fmla="*/ 65152 h 2244096"/>
                <a:gd name="connsiteX2-185" fmla="*/ 2049780 w 2201801"/>
                <a:gd name="connsiteY2-186" fmla="*/ 1893952 h 2244096"/>
                <a:gd name="connsiteX3-187" fmla="*/ 1116124 w 2201801"/>
                <a:gd name="connsiteY3-188" fmla="*/ 2232248 h 2244096"/>
                <a:gd name="connsiteX4-189" fmla="*/ 0 w 2201801"/>
                <a:gd name="connsiteY4-190" fmla="*/ 2160240 h 2244096"/>
                <a:gd name="connsiteX5-191" fmla="*/ 144016 w 2201801"/>
                <a:gd name="connsiteY5-192" fmla="*/ 0 h 2244096"/>
                <a:gd name="connsiteX0-193" fmla="*/ 144016 w 2201801"/>
                <a:gd name="connsiteY0-194" fmla="*/ 0 h 2244096"/>
                <a:gd name="connsiteX1-195" fmla="*/ 2194560 w 2201801"/>
                <a:gd name="connsiteY1-196" fmla="*/ 65152 h 2244096"/>
                <a:gd name="connsiteX2-197" fmla="*/ 2049780 w 2201801"/>
                <a:gd name="connsiteY2-198" fmla="*/ 1893952 h 2244096"/>
                <a:gd name="connsiteX3-199" fmla="*/ 1116124 w 2201801"/>
                <a:gd name="connsiteY3-200" fmla="*/ 2232248 h 2244096"/>
                <a:gd name="connsiteX4-201" fmla="*/ 0 w 2201801"/>
                <a:gd name="connsiteY4-202" fmla="*/ 2160240 h 2244096"/>
                <a:gd name="connsiteX5-203" fmla="*/ 144016 w 2201801"/>
                <a:gd name="connsiteY5-204" fmla="*/ 0 h 2244096"/>
                <a:gd name="connsiteX0-205" fmla="*/ 144016 w 2201801"/>
                <a:gd name="connsiteY0-206" fmla="*/ 0 h 2244096"/>
                <a:gd name="connsiteX1-207" fmla="*/ 2194560 w 2201801"/>
                <a:gd name="connsiteY1-208" fmla="*/ 65152 h 2244096"/>
                <a:gd name="connsiteX2-209" fmla="*/ 2049780 w 2201801"/>
                <a:gd name="connsiteY2-210" fmla="*/ 1893952 h 2244096"/>
                <a:gd name="connsiteX3-211" fmla="*/ 1116124 w 2201801"/>
                <a:gd name="connsiteY3-212" fmla="*/ 2232248 h 2244096"/>
                <a:gd name="connsiteX4-213" fmla="*/ 0 w 2201801"/>
                <a:gd name="connsiteY4-214" fmla="*/ 2160240 h 2244096"/>
                <a:gd name="connsiteX5-215" fmla="*/ 144016 w 2201801"/>
                <a:gd name="connsiteY5-216" fmla="*/ 0 h 2244096"/>
                <a:gd name="connsiteX0-217" fmla="*/ 144016 w 2201801"/>
                <a:gd name="connsiteY0-218" fmla="*/ 0 h 2244096"/>
                <a:gd name="connsiteX1-219" fmla="*/ 2194560 w 2201801"/>
                <a:gd name="connsiteY1-220" fmla="*/ 65152 h 2244096"/>
                <a:gd name="connsiteX2-221" fmla="*/ 2049780 w 2201801"/>
                <a:gd name="connsiteY2-222" fmla="*/ 1893952 h 2244096"/>
                <a:gd name="connsiteX3-223" fmla="*/ 1116124 w 2201801"/>
                <a:gd name="connsiteY3-224" fmla="*/ 2232248 h 2244096"/>
                <a:gd name="connsiteX4-225" fmla="*/ 0 w 2201801"/>
                <a:gd name="connsiteY4-226" fmla="*/ 2160240 h 2244096"/>
                <a:gd name="connsiteX5-227" fmla="*/ 144016 w 2201801"/>
                <a:gd name="connsiteY5-228" fmla="*/ 0 h 2244096"/>
                <a:gd name="connsiteX0-229" fmla="*/ 144016 w 2201801"/>
                <a:gd name="connsiteY0-230" fmla="*/ 0 h 2244096"/>
                <a:gd name="connsiteX1-231" fmla="*/ 2194560 w 2201801"/>
                <a:gd name="connsiteY1-232" fmla="*/ 65152 h 2244096"/>
                <a:gd name="connsiteX2-233" fmla="*/ 2049780 w 2201801"/>
                <a:gd name="connsiteY2-234" fmla="*/ 1893952 h 2244096"/>
                <a:gd name="connsiteX3-235" fmla="*/ 1116124 w 2201801"/>
                <a:gd name="connsiteY3-236" fmla="*/ 2232248 h 2244096"/>
                <a:gd name="connsiteX4-237" fmla="*/ 0 w 2201801"/>
                <a:gd name="connsiteY4-238" fmla="*/ 2160240 h 2244096"/>
                <a:gd name="connsiteX5-239" fmla="*/ 144016 w 2201801"/>
                <a:gd name="connsiteY5-240" fmla="*/ 0 h 2244096"/>
                <a:gd name="connsiteX0-241" fmla="*/ 144016 w 2201801"/>
                <a:gd name="connsiteY0-242" fmla="*/ 0 h 2244096"/>
                <a:gd name="connsiteX1-243" fmla="*/ 2194560 w 2201801"/>
                <a:gd name="connsiteY1-244" fmla="*/ 65152 h 2244096"/>
                <a:gd name="connsiteX2-245" fmla="*/ 2049780 w 2201801"/>
                <a:gd name="connsiteY2-246" fmla="*/ 1893952 h 2244096"/>
                <a:gd name="connsiteX3-247" fmla="*/ 1116124 w 2201801"/>
                <a:gd name="connsiteY3-248" fmla="*/ 2232248 h 2244096"/>
                <a:gd name="connsiteX4-249" fmla="*/ 0 w 2201801"/>
                <a:gd name="connsiteY4-250" fmla="*/ 2160240 h 2244096"/>
                <a:gd name="connsiteX5-251" fmla="*/ 144016 w 2201801"/>
                <a:gd name="connsiteY5-252" fmla="*/ 0 h 2244096"/>
                <a:gd name="connsiteX0-253" fmla="*/ 144016 w 2201801"/>
                <a:gd name="connsiteY0-254" fmla="*/ 0 h 2244096"/>
                <a:gd name="connsiteX1-255" fmla="*/ 2194560 w 2201801"/>
                <a:gd name="connsiteY1-256" fmla="*/ 65152 h 2244096"/>
                <a:gd name="connsiteX2-257" fmla="*/ 2049780 w 2201801"/>
                <a:gd name="connsiteY2-258" fmla="*/ 1893952 h 2244096"/>
                <a:gd name="connsiteX3-259" fmla="*/ 1116124 w 2201801"/>
                <a:gd name="connsiteY3-260" fmla="*/ 2232248 h 2244096"/>
                <a:gd name="connsiteX4-261" fmla="*/ 0 w 2201801"/>
                <a:gd name="connsiteY4-262" fmla="*/ 2160240 h 2244096"/>
                <a:gd name="connsiteX5-263" fmla="*/ 144016 w 2201801"/>
                <a:gd name="connsiteY5-264" fmla="*/ 0 h 2244096"/>
                <a:gd name="connsiteX0-265" fmla="*/ 144016 w 2201801"/>
                <a:gd name="connsiteY0-266" fmla="*/ 0 h 2232248"/>
                <a:gd name="connsiteX1-267" fmla="*/ 2194560 w 2201801"/>
                <a:gd name="connsiteY1-268" fmla="*/ 65152 h 2232248"/>
                <a:gd name="connsiteX2-269" fmla="*/ 2049780 w 2201801"/>
                <a:gd name="connsiteY2-270" fmla="*/ 1893952 h 2232248"/>
                <a:gd name="connsiteX3-271" fmla="*/ 1116124 w 2201801"/>
                <a:gd name="connsiteY3-272" fmla="*/ 2232248 h 2232248"/>
                <a:gd name="connsiteX4-273" fmla="*/ 0 w 2201801"/>
                <a:gd name="connsiteY4-274" fmla="*/ 2160240 h 2232248"/>
                <a:gd name="connsiteX5-275" fmla="*/ 144016 w 2201801"/>
                <a:gd name="connsiteY5-276" fmla="*/ 0 h 2232248"/>
                <a:gd name="connsiteX0-277" fmla="*/ 144016 w 2201801"/>
                <a:gd name="connsiteY0-278" fmla="*/ 0 h 2232248"/>
                <a:gd name="connsiteX1-279" fmla="*/ 2194560 w 2201801"/>
                <a:gd name="connsiteY1-280" fmla="*/ 65152 h 2232248"/>
                <a:gd name="connsiteX2-281" fmla="*/ 2049780 w 2201801"/>
                <a:gd name="connsiteY2-282" fmla="*/ 1893952 h 2232248"/>
                <a:gd name="connsiteX3-283" fmla="*/ 1116124 w 2201801"/>
                <a:gd name="connsiteY3-284" fmla="*/ 2232248 h 2232248"/>
                <a:gd name="connsiteX4-285" fmla="*/ 0 w 2201801"/>
                <a:gd name="connsiteY4-286" fmla="*/ 2160240 h 2232248"/>
                <a:gd name="connsiteX5-287" fmla="*/ 144016 w 2201801"/>
                <a:gd name="connsiteY5-288" fmla="*/ 0 h 2232248"/>
                <a:gd name="connsiteX0-289" fmla="*/ 144016 w 2201801"/>
                <a:gd name="connsiteY0-290" fmla="*/ 0 h 2232248"/>
                <a:gd name="connsiteX1-291" fmla="*/ 2194560 w 2201801"/>
                <a:gd name="connsiteY1-292" fmla="*/ 65152 h 2232248"/>
                <a:gd name="connsiteX2-293" fmla="*/ 2049780 w 2201801"/>
                <a:gd name="connsiteY2-294" fmla="*/ 1893952 h 2232248"/>
                <a:gd name="connsiteX3-295" fmla="*/ 1116124 w 2201801"/>
                <a:gd name="connsiteY3-296" fmla="*/ 2232248 h 2232248"/>
                <a:gd name="connsiteX4-297" fmla="*/ 0 w 2201801"/>
                <a:gd name="connsiteY4-298" fmla="*/ 2160240 h 2232248"/>
                <a:gd name="connsiteX5-299" fmla="*/ 144016 w 2201801"/>
                <a:gd name="connsiteY5-300" fmla="*/ 0 h 2232248"/>
                <a:gd name="connsiteX0-301" fmla="*/ 180020 w 2201801"/>
                <a:gd name="connsiteY0-302" fmla="*/ 0 h 2232248"/>
                <a:gd name="connsiteX1-303" fmla="*/ 2194560 w 2201801"/>
                <a:gd name="connsiteY1-304" fmla="*/ 65152 h 2232248"/>
                <a:gd name="connsiteX2-305" fmla="*/ 2049780 w 2201801"/>
                <a:gd name="connsiteY2-306" fmla="*/ 1893952 h 2232248"/>
                <a:gd name="connsiteX3-307" fmla="*/ 1116124 w 2201801"/>
                <a:gd name="connsiteY3-308" fmla="*/ 2232248 h 2232248"/>
                <a:gd name="connsiteX4-309" fmla="*/ 0 w 2201801"/>
                <a:gd name="connsiteY4-310" fmla="*/ 2160240 h 2232248"/>
                <a:gd name="connsiteX5-311" fmla="*/ 180020 w 2201801"/>
                <a:gd name="connsiteY5-312" fmla="*/ 0 h 2232248"/>
                <a:gd name="connsiteX0-313" fmla="*/ 180020 w 2201801"/>
                <a:gd name="connsiteY0-314" fmla="*/ 0 h 2232248"/>
                <a:gd name="connsiteX1-315" fmla="*/ 2194560 w 2201801"/>
                <a:gd name="connsiteY1-316" fmla="*/ 65152 h 2232248"/>
                <a:gd name="connsiteX2-317" fmla="*/ 2049780 w 2201801"/>
                <a:gd name="connsiteY2-318" fmla="*/ 1893952 h 2232248"/>
                <a:gd name="connsiteX3-319" fmla="*/ 1116124 w 2201801"/>
                <a:gd name="connsiteY3-320" fmla="*/ 2232248 h 2232248"/>
                <a:gd name="connsiteX4-321" fmla="*/ 0 w 2201801"/>
                <a:gd name="connsiteY4-322" fmla="*/ 2160240 h 2232248"/>
                <a:gd name="connsiteX5-323" fmla="*/ 180020 w 2201801"/>
                <a:gd name="connsiteY5-324" fmla="*/ 0 h 2232248"/>
                <a:gd name="connsiteX0-325" fmla="*/ 180020 w 2201801"/>
                <a:gd name="connsiteY0-326" fmla="*/ 0 h 2232248"/>
                <a:gd name="connsiteX1-327" fmla="*/ 2196244 w 2201801"/>
                <a:gd name="connsiteY1-328" fmla="*/ 36004 h 2232248"/>
                <a:gd name="connsiteX2-329" fmla="*/ 2049780 w 2201801"/>
                <a:gd name="connsiteY2-330" fmla="*/ 1893952 h 2232248"/>
                <a:gd name="connsiteX3-331" fmla="*/ 1116124 w 2201801"/>
                <a:gd name="connsiteY3-332" fmla="*/ 2232248 h 2232248"/>
                <a:gd name="connsiteX4-333" fmla="*/ 0 w 2201801"/>
                <a:gd name="connsiteY4-334" fmla="*/ 2160240 h 2232248"/>
                <a:gd name="connsiteX5-335" fmla="*/ 180020 w 2201801"/>
                <a:gd name="connsiteY5-336" fmla="*/ 0 h 2232248"/>
                <a:gd name="connsiteX0-337" fmla="*/ 180020 w 2201801"/>
                <a:gd name="connsiteY0-338" fmla="*/ 0 h 2232248"/>
                <a:gd name="connsiteX1-339" fmla="*/ 2196244 w 2201801"/>
                <a:gd name="connsiteY1-340" fmla="*/ 36004 h 2232248"/>
                <a:gd name="connsiteX2-341" fmla="*/ 2049780 w 2201801"/>
                <a:gd name="connsiteY2-342" fmla="*/ 1893952 h 2232248"/>
                <a:gd name="connsiteX3-343" fmla="*/ 1116124 w 2201801"/>
                <a:gd name="connsiteY3-344" fmla="*/ 2232248 h 2232248"/>
                <a:gd name="connsiteX4-345" fmla="*/ 0 w 2201801"/>
                <a:gd name="connsiteY4-346" fmla="*/ 2160240 h 2232248"/>
                <a:gd name="connsiteX5-347" fmla="*/ 180020 w 2201801"/>
                <a:gd name="connsiteY5-348" fmla="*/ 0 h 2232248"/>
                <a:gd name="connsiteX0-349" fmla="*/ 180020 w 2196244"/>
                <a:gd name="connsiteY0-350" fmla="*/ 0 h 2232248"/>
                <a:gd name="connsiteX1-351" fmla="*/ 2196244 w 2196244"/>
                <a:gd name="connsiteY1-352" fmla="*/ 36004 h 2232248"/>
                <a:gd name="connsiteX2-353" fmla="*/ 2049780 w 2196244"/>
                <a:gd name="connsiteY2-354" fmla="*/ 1893952 h 2232248"/>
                <a:gd name="connsiteX3-355" fmla="*/ 1116124 w 2196244"/>
                <a:gd name="connsiteY3-356" fmla="*/ 2232248 h 2232248"/>
                <a:gd name="connsiteX4-357" fmla="*/ 0 w 2196244"/>
                <a:gd name="connsiteY4-358" fmla="*/ 2160240 h 2232248"/>
                <a:gd name="connsiteX5-359" fmla="*/ 180020 w 2196244"/>
                <a:gd name="connsiteY5-360" fmla="*/ 0 h 2232248"/>
                <a:gd name="connsiteX0-361" fmla="*/ 180020 w 2196244"/>
                <a:gd name="connsiteY0-362" fmla="*/ 0 h 2232248"/>
                <a:gd name="connsiteX1-363" fmla="*/ 2196244 w 2196244"/>
                <a:gd name="connsiteY1-364" fmla="*/ 36004 h 2232248"/>
                <a:gd name="connsiteX2-365" fmla="*/ 2049780 w 2196244"/>
                <a:gd name="connsiteY2-366" fmla="*/ 1893952 h 2232248"/>
                <a:gd name="connsiteX3-367" fmla="*/ 1116124 w 2196244"/>
                <a:gd name="connsiteY3-368" fmla="*/ 2232248 h 2232248"/>
                <a:gd name="connsiteX4-369" fmla="*/ 0 w 2196244"/>
                <a:gd name="connsiteY4-370" fmla="*/ 2160240 h 2232248"/>
                <a:gd name="connsiteX5-371" fmla="*/ 180020 w 2196244"/>
                <a:gd name="connsiteY5-372" fmla="*/ 0 h 2232248"/>
                <a:gd name="connsiteX0-373" fmla="*/ 180020 w 2196244"/>
                <a:gd name="connsiteY0-374" fmla="*/ 0 h 2232248"/>
                <a:gd name="connsiteX1-375" fmla="*/ 2196244 w 2196244"/>
                <a:gd name="connsiteY1-376" fmla="*/ 36004 h 2232248"/>
                <a:gd name="connsiteX2-377" fmla="*/ 2049780 w 2196244"/>
                <a:gd name="connsiteY2-378" fmla="*/ 1893952 h 2232248"/>
                <a:gd name="connsiteX3-379" fmla="*/ 1116124 w 2196244"/>
                <a:gd name="connsiteY3-380" fmla="*/ 2232248 h 2232248"/>
                <a:gd name="connsiteX4-381" fmla="*/ 0 w 2196244"/>
                <a:gd name="connsiteY4-382" fmla="*/ 2160240 h 2232248"/>
                <a:gd name="connsiteX5-383" fmla="*/ 180020 w 2196244"/>
                <a:gd name="connsiteY5-384" fmla="*/ 0 h 2232248"/>
                <a:gd name="connsiteX0-385" fmla="*/ 180020 w 2196244"/>
                <a:gd name="connsiteY0-386" fmla="*/ 0 h 2232248"/>
                <a:gd name="connsiteX1-387" fmla="*/ 2196244 w 2196244"/>
                <a:gd name="connsiteY1-388" fmla="*/ 36004 h 2232248"/>
                <a:gd name="connsiteX2-389" fmla="*/ 2049780 w 2196244"/>
                <a:gd name="connsiteY2-390" fmla="*/ 1893952 h 2232248"/>
                <a:gd name="connsiteX3-391" fmla="*/ 1116124 w 2196244"/>
                <a:gd name="connsiteY3-392" fmla="*/ 2232248 h 2232248"/>
                <a:gd name="connsiteX4-393" fmla="*/ 0 w 2196244"/>
                <a:gd name="connsiteY4-394" fmla="*/ 2160240 h 2232248"/>
                <a:gd name="connsiteX5-395" fmla="*/ 180020 w 2196244"/>
                <a:gd name="connsiteY5-396" fmla="*/ 0 h 2232248"/>
                <a:gd name="connsiteX0-397" fmla="*/ 180020 w 2196244"/>
                <a:gd name="connsiteY0-398" fmla="*/ 0 h 2302394"/>
                <a:gd name="connsiteX1-399" fmla="*/ 2196244 w 2196244"/>
                <a:gd name="connsiteY1-400" fmla="*/ 36004 h 2302394"/>
                <a:gd name="connsiteX2-401" fmla="*/ 2049780 w 2196244"/>
                <a:gd name="connsiteY2-402" fmla="*/ 1893952 h 2302394"/>
                <a:gd name="connsiteX3-403" fmla="*/ 1116124 w 2196244"/>
                <a:gd name="connsiteY3-404" fmla="*/ 2232248 h 2302394"/>
                <a:gd name="connsiteX4-405" fmla="*/ 0 w 2196244"/>
                <a:gd name="connsiteY4-406" fmla="*/ 2160240 h 2302394"/>
                <a:gd name="connsiteX5-407" fmla="*/ 180020 w 2196244"/>
                <a:gd name="connsiteY5-408" fmla="*/ 0 h 23023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96244" h="2302394">
                  <a:moveTo>
                    <a:pt x="180020" y="0"/>
                  </a:moveTo>
                  <a:cubicBezTo>
                    <a:pt x="857309" y="70607"/>
                    <a:pt x="1482827" y="69527"/>
                    <a:pt x="2196244" y="36004"/>
                  </a:cubicBezTo>
                  <a:cubicBezTo>
                    <a:pt x="2181324" y="633028"/>
                    <a:pt x="2129347" y="1853427"/>
                    <a:pt x="2049780" y="1893952"/>
                  </a:cubicBezTo>
                  <a:cubicBezTo>
                    <a:pt x="1651000" y="2031112"/>
                    <a:pt x="1551293" y="2137976"/>
                    <a:pt x="1116124" y="2232248"/>
                  </a:cubicBezTo>
                  <a:cubicBezTo>
                    <a:pt x="697811" y="2302394"/>
                    <a:pt x="386738" y="2168927"/>
                    <a:pt x="0" y="2160240"/>
                  </a:cubicBezTo>
                  <a:cubicBezTo>
                    <a:pt x="112494" y="1412821"/>
                    <a:pt x="149009" y="847792"/>
                    <a:pt x="180020" y="0"/>
                  </a:cubicBezTo>
                  <a:close/>
                </a:path>
              </a:pathLst>
            </a:custGeom>
            <a:noFill/>
            <a:ln w="50800">
              <a:solidFill>
                <a:srgbClr val="EC6063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자유형 87"/>
            <p:cNvSpPr/>
            <p:nvPr/>
          </p:nvSpPr>
          <p:spPr bwMode="auto">
            <a:xfrm>
              <a:off x="7125561" y="3509244"/>
              <a:ext cx="1179896" cy="736570"/>
            </a:xfrm>
            <a:custGeom>
              <a:avLst/>
              <a:gdLst>
                <a:gd name="connsiteX0" fmla="*/ 0 w 1104900"/>
                <a:gd name="connsiteY0" fmla="*/ 655320 h 655320"/>
                <a:gd name="connsiteX1" fmla="*/ 807720 w 1104900"/>
                <a:gd name="connsiteY1" fmla="*/ 0 h 655320"/>
                <a:gd name="connsiteX2" fmla="*/ 1104900 w 1104900"/>
                <a:gd name="connsiteY2" fmla="*/ 274320 h 655320"/>
                <a:gd name="connsiteX3" fmla="*/ 0 w 1104900"/>
                <a:gd name="connsiteY3" fmla="*/ 655320 h 655320"/>
                <a:gd name="connsiteX0-1" fmla="*/ 0 w 1104900"/>
                <a:gd name="connsiteY0-2" fmla="*/ 655320 h 716248"/>
                <a:gd name="connsiteX1-3" fmla="*/ 807720 w 1104900"/>
                <a:gd name="connsiteY1-4" fmla="*/ 0 h 716248"/>
                <a:gd name="connsiteX2-5" fmla="*/ 1104900 w 1104900"/>
                <a:gd name="connsiteY2-6" fmla="*/ 274320 h 716248"/>
                <a:gd name="connsiteX3-7" fmla="*/ 0 w 1104900"/>
                <a:gd name="connsiteY3-8" fmla="*/ 655320 h 716248"/>
                <a:gd name="connsiteX0-9" fmla="*/ 0 w 1104900"/>
                <a:gd name="connsiteY0-10" fmla="*/ 655320 h 716248"/>
                <a:gd name="connsiteX1-11" fmla="*/ 807720 w 1104900"/>
                <a:gd name="connsiteY1-12" fmla="*/ 0 h 716248"/>
                <a:gd name="connsiteX2-13" fmla="*/ 1104900 w 1104900"/>
                <a:gd name="connsiteY2-14" fmla="*/ 274320 h 716248"/>
                <a:gd name="connsiteX3-15" fmla="*/ 0 w 1104900"/>
                <a:gd name="connsiteY3-16" fmla="*/ 655320 h 716248"/>
                <a:gd name="connsiteX0-17" fmla="*/ 0 w 1104900"/>
                <a:gd name="connsiteY0-18" fmla="*/ 655320 h 716248"/>
                <a:gd name="connsiteX1-19" fmla="*/ 807720 w 1104900"/>
                <a:gd name="connsiteY1-20" fmla="*/ 0 h 716248"/>
                <a:gd name="connsiteX2-21" fmla="*/ 1104900 w 1104900"/>
                <a:gd name="connsiteY2-22" fmla="*/ 274320 h 716248"/>
                <a:gd name="connsiteX3-23" fmla="*/ 0 w 1104900"/>
                <a:gd name="connsiteY3-24" fmla="*/ 655320 h 716248"/>
                <a:gd name="connsiteX0-25" fmla="*/ 0 w 1104900"/>
                <a:gd name="connsiteY0-26" fmla="*/ 655320 h 655320"/>
                <a:gd name="connsiteX1-27" fmla="*/ 807720 w 1104900"/>
                <a:gd name="connsiteY1-28" fmla="*/ 0 h 655320"/>
                <a:gd name="connsiteX2-29" fmla="*/ 1104900 w 1104900"/>
                <a:gd name="connsiteY2-30" fmla="*/ 274320 h 655320"/>
                <a:gd name="connsiteX3-31" fmla="*/ 0 w 1104900"/>
                <a:gd name="connsiteY3-32" fmla="*/ 655320 h 655320"/>
                <a:gd name="connsiteX0-33" fmla="*/ 0 w 1104900"/>
                <a:gd name="connsiteY0-34" fmla="*/ 655320 h 655320"/>
                <a:gd name="connsiteX1-35" fmla="*/ 807720 w 1104900"/>
                <a:gd name="connsiteY1-36" fmla="*/ 0 h 655320"/>
                <a:gd name="connsiteX2-37" fmla="*/ 1104900 w 1104900"/>
                <a:gd name="connsiteY2-38" fmla="*/ 274320 h 655320"/>
                <a:gd name="connsiteX3-39" fmla="*/ 0 w 1104900"/>
                <a:gd name="connsiteY3-40" fmla="*/ 655320 h 655320"/>
                <a:gd name="connsiteX0-41" fmla="*/ 0 w 1104900"/>
                <a:gd name="connsiteY0-42" fmla="*/ 655320 h 655320"/>
                <a:gd name="connsiteX1-43" fmla="*/ 807720 w 1104900"/>
                <a:gd name="connsiteY1-44" fmla="*/ 0 h 655320"/>
                <a:gd name="connsiteX2-45" fmla="*/ 1104900 w 1104900"/>
                <a:gd name="connsiteY2-46" fmla="*/ 274320 h 655320"/>
                <a:gd name="connsiteX3-47" fmla="*/ 0 w 1104900"/>
                <a:gd name="connsiteY3-48" fmla="*/ 655320 h 655320"/>
                <a:gd name="connsiteX0-49" fmla="*/ 0 w 1104900"/>
                <a:gd name="connsiteY0-50" fmla="*/ 655320 h 655320"/>
                <a:gd name="connsiteX1-51" fmla="*/ 807720 w 1104900"/>
                <a:gd name="connsiteY1-52" fmla="*/ 0 h 655320"/>
                <a:gd name="connsiteX2-53" fmla="*/ 1104900 w 1104900"/>
                <a:gd name="connsiteY2-54" fmla="*/ 274320 h 655320"/>
                <a:gd name="connsiteX3-55" fmla="*/ 0 w 1104900"/>
                <a:gd name="connsiteY3-56" fmla="*/ 655320 h 655320"/>
                <a:gd name="connsiteX0-57" fmla="*/ 0 w 1104900"/>
                <a:gd name="connsiteY0-58" fmla="*/ 655320 h 655320"/>
                <a:gd name="connsiteX1-59" fmla="*/ 807720 w 1104900"/>
                <a:gd name="connsiteY1-60" fmla="*/ 0 h 655320"/>
                <a:gd name="connsiteX2-61" fmla="*/ 1104900 w 1104900"/>
                <a:gd name="connsiteY2-62" fmla="*/ 274320 h 655320"/>
                <a:gd name="connsiteX3-63" fmla="*/ 0 w 1104900"/>
                <a:gd name="connsiteY3-64" fmla="*/ 655320 h 655320"/>
                <a:gd name="connsiteX0-65" fmla="*/ 0 w 1104900"/>
                <a:gd name="connsiteY0-66" fmla="*/ 655320 h 655320"/>
                <a:gd name="connsiteX1-67" fmla="*/ 807720 w 1104900"/>
                <a:gd name="connsiteY1-68" fmla="*/ 0 h 655320"/>
                <a:gd name="connsiteX2-69" fmla="*/ 1104900 w 1104900"/>
                <a:gd name="connsiteY2-70" fmla="*/ 274320 h 655320"/>
                <a:gd name="connsiteX3-71" fmla="*/ 0 w 1104900"/>
                <a:gd name="connsiteY3-72" fmla="*/ 655320 h 655320"/>
                <a:gd name="connsiteX0-73" fmla="*/ 0 w 1124187"/>
                <a:gd name="connsiteY0-74" fmla="*/ 684497 h 684497"/>
                <a:gd name="connsiteX1-75" fmla="*/ 827007 w 1124187"/>
                <a:gd name="connsiteY1-76" fmla="*/ 0 h 684497"/>
                <a:gd name="connsiteX2-77" fmla="*/ 1124187 w 1124187"/>
                <a:gd name="connsiteY2-78" fmla="*/ 274320 h 684497"/>
                <a:gd name="connsiteX3-79" fmla="*/ 0 w 1124187"/>
                <a:gd name="connsiteY3-80" fmla="*/ 684497 h 684497"/>
                <a:gd name="connsiteX0-81" fmla="*/ 0 w 1124187"/>
                <a:gd name="connsiteY0-82" fmla="*/ 684497 h 684497"/>
                <a:gd name="connsiteX1-83" fmla="*/ 827007 w 1124187"/>
                <a:gd name="connsiteY1-84" fmla="*/ 0 h 684497"/>
                <a:gd name="connsiteX2-85" fmla="*/ 1124187 w 1124187"/>
                <a:gd name="connsiteY2-86" fmla="*/ 274320 h 684497"/>
                <a:gd name="connsiteX3-87" fmla="*/ 0 w 1124187"/>
                <a:gd name="connsiteY3-88" fmla="*/ 684497 h 684497"/>
                <a:gd name="connsiteX0-89" fmla="*/ 0 w 1124187"/>
                <a:gd name="connsiteY0-90" fmla="*/ 684497 h 684497"/>
                <a:gd name="connsiteX1-91" fmla="*/ 827007 w 1124187"/>
                <a:gd name="connsiteY1-92" fmla="*/ 0 h 684497"/>
                <a:gd name="connsiteX2-93" fmla="*/ 1124187 w 1124187"/>
                <a:gd name="connsiteY2-94" fmla="*/ 274320 h 684497"/>
                <a:gd name="connsiteX3-95" fmla="*/ 0 w 1124187"/>
                <a:gd name="connsiteY3-96" fmla="*/ 684497 h 684497"/>
                <a:gd name="connsiteX0-97" fmla="*/ 0 w 1124187"/>
                <a:gd name="connsiteY0-98" fmla="*/ 684497 h 684497"/>
                <a:gd name="connsiteX1-99" fmla="*/ 827007 w 1124187"/>
                <a:gd name="connsiteY1-100" fmla="*/ 0 h 684497"/>
                <a:gd name="connsiteX2-101" fmla="*/ 1124187 w 1124187"/>
                <a:gd name="connsiteY2-102" fmla="*/ 274320 h 684497"/>
                <a:gd name="connsiteX3-103" fmla="*/ 0 w 1124187"/>
                <a:gd name="connsiteY3-104" fmla="*/ 684497 h 684497"/>
                <a:gd name="connsiteX0-105" fmla="*/ 0 w 1125193"/>
                <a:gd name="connsiteY0-106" fmla="*/ 684497 h 684497"/>
                <a:gd name="connsiteX1-107" fmla="*/ 827007 w 1125193"/>
                <a:gd name="connsiteY1-108" fmla="*/ 0 h 684497"/>
                <a:gd name="connsiteX2-109" fmla="*/ 1125193 w 1125193"/>
                <a:gd name="connsiteY2-110" fmla="*/ 302186 h 684497"/>
                <a:gd name="connsiteX3-111" fmla="*/ 0 w 1125193"/>
                <a:gd name="connsiteY3-112" fmla="*/ 684497 h 684497"/>
                <a:gd name="connsiteX0-113" fmla="*/ 0 w 1109869"/>
                <a:gd name="connsiteY0-114" fmla="*/ 684497 h 684497"/>
                <a:gd name="connsiteX1-115" fmla="*/ 827007 w 1109869"/>
                <a:gd name="connsiteY1-116" fmla="*/ 0 h 684497"/>
                <a:gd name="connsiteX2-117" fmla="*/ 1109869 w 1109869"/>
                <a:gd name="connsiteY2-118" fmla="*/ 293334 h 684497"/>
                <a:gd name="connsiteX3-119" fmla="*/ 0 w 1109869"/>
                <a:gd name="connsiteY3-120" fmla="*/ 684497 h 684497"/>
                <a:gd name="connsiteX0-121" fmla="*/ 0 w 1111718"/>
                <a:gd name="connsiteY0-122" fmla="*/ 684497 h 684497"/>
                <a:gd name="connsiteX1-123" fmla="*/ 827007 w 1111718"/>
                <a:gd name="connsiteY1-124" fmla="*/ 0 h 684497"/>
                <a:gd name="connsiteX2-125" fmla="*/ 1111718 w 1111718"/>
                <a:gd name="connsiteY2-126" fmla="*/ 287291 h 684497"/>
                <a:gd name="connsiteX3-127" fmla="*/ 0 w 1111718"/>
                <a:gd name="connsiteY3-128" fmla="*/ 684497 h 684497"/>
                <a:gd name="connsiteX0-129" fmla="*/ 0 w 1113567"/>
                <a:gd name="connsiteY0-130" fmla="*/ 684497 h 684497"/>
                <a:gd name="connsiteX1-131" fmla="*/ 827007 w 1113567"/>
                <a:gd name="connsiteY1-132" fmla="*/ 0 h 684497"/>
                <a:gd name="connsiteX2-133" fmla="*/ 1113567 w 1113567"/>
                <a:gd name="connsiteY2-134" fmla="*/ 272819 h 684497"/>
                <a:gd name="connsiteX3-135" fmla="*/ 0 w 1113567"/>
                <a:gd name="connsiteY3-136" fmla="*/ 684497 h 684497"/>
                <a:gd name="connsiteX0-137" fmla="*/ 0 w 1118278"/>
                <a:gd name="connsiteY0-138" fmla="*/ 684497 h 684497"/>
                <a:gd name="connsiteX1-139" fmla="*/ 827007 w 1118278"/>
                <a:gd name="connsiteY1-140" fmla="*/ 0 h 684497"/>
                <a:gd name="connsiteX2-141" fmla="*/ 1118278 w 1118278"/>
                <a:gd name="connsiteY2-142" fmla="*/ 292399 h 684497"/>
                <a:gd name="connsiteX3-143" fmla="*/ 0 w 1118278"/>
                <a:gd name="connsiteY3-144" fmla="*/ 684497 h 684497"/>
                <a:gd name="connsiteX0-145" fmla="*/ 0 w 1117265"/>
                <a:gd name="connsiteY0-146" fmla="*/ 684497 h 684497"/>
                <a:gd name="connsiteX1-147" fmla="*/ 827007 w 1117265"/>
                <a:gd name="connsiteY1-148" fmla="*/ 0 h 684497"/>
                <a:gd name="connsiteX2-149" fmla="*/ 1117265 w 1117265"/>
                <a:gd name="connsiteY2-150" fmla="*/ 283547 h 684497"/>
                <a:gd name="connsiteX3-151" fmla="*/ 0 w 1117265"/>
                <a:gd name="connsiteY3-152" fmla="*/ 684497 h 684497"/>
                <a:gd name="connsiteX0-153" fmla="*/ 0 w 1117265"/>
                <a:gd name="connsiteY0-154" fmla="*/ 684497 h 684497"/>
                <a:gd name="connsiteX1-155" fmla="*/ 827007 w 1117265"/>
                <a:gd name="connsiteY1-156" fmla="*/ 0 h 684497"/>
                <a:gd name="connsiteX2-157" fmla="*/ 1117265 w 1117265"/>
                <a:gd name="connsiteY2-158" fmla="*/ 283547 h 684497"/>
                <a:gd name="connsiteX3-159" fmla="*/ 0 w 1117265"/>
                <a:gd name="connsiteY3-160" fmla="*/ 684497 h 684497"/>
                <a:gd name="connsiteX0-161" fmla="*/ 0 w 1117265"/>
                <a:gd name="connsiteY0-162" fmla="*/ 684497 h 684497"/>
                <a:gd name="connsiteX1-163" fmla="*/ 827007 w 1117265"/>
                <a:gd name="connsiteY1-164" fmla="*/ 0 h 684497"/>
                <a:gd name="connsiteX2-165" fmla="*/ 1117265 w 1117265"/>
                <a:gd name="connsiteY2-166" fmla="*/ 283547 h 684497"/>
                <a:gd name="connsiteX3-167" fmla="*/ 0 w 1117265"/>
                <a:gd name="connsiteY3-168" fmla="*/ 684497 h 684497"/>
                <a:gd name="connsiteX0-169" fmla="*/ 0 w 1117265"/>
                <a:gd name="connsiteY0-170" fmla="*/ 684497 h 684497"/>
                <a:gd name="connsiteX1-171" fmla="*/ 827007 w 1117265"/>
                <a:gd name="connsiteY1-172" fmla="*/ 0 h 684497"/>
                <a:gd name="connsiteX2-173" fmla="*/ 1117265 w 1117265"/>
                <a:gd name="connsiteY2-174" fmla="*/ 283547 h 684497"/>
                <a:gd name="connsiteX3-175" fmla="*/ 0 w 1117265"/>
                <a:gd name="connsiteY3-176" fmla="*/ 684497 h 684497"/>
                <a:gd name="connsiteX0-177" fmla="*/ 0 w 1117265"/>
                <a:gd name="connsiteY0-178" fmla="*/ 684497 h 684497"/>
                <a:gd name="connsiteX1-179" fmla="*/ 827007 w 1117265"/>
                <a:gd name="connsiteY1-180" fmla="*/ 0 h 684497"/>
                <a:gd name="connsiteX2-181" fmla="*/ 1117265 w 1117265"/>
                <a:gd name="connsiteY2-182" fmla="*/ 283547 h 684497"/>
                <a:gd name="connsiteX3-183" fmla="*/ 0 w 1117265"/>
                <a:gd name="connsiteY3-184" fmla="*/ 684497 h 684497"/>
                <a:gd name="connsiteX0-185" fmla="*/ 0 w 1117265"/>
                <a:gd name="connsiteY0-186" fmla="*/ 684497 h 684497"/>
                <a:gd name="connsiteX1-187" fmla="*/ 827007 w 1117265"/>
                <a:gd name="connsiteY1-188" fmla="*/ 0 h 684497"/>
                <a:gd name="connsiteX2-189" fmla="*/ 1117265 w 1117265"/>
                <a:gd name="connsiteY2-190" fmla="*/ 283547 h 684497"/>
                <a:gd name="connsiteX3-191" fmla="*/ 0 w 1117265"/>
                <a:gd name="connsiteY3-192" fmla="*/ 684497 h 684497"/>
                <a:gd name="connsiteX0-193" fmla="*/ 0 w 1117265"/>
                <a:gd name="connsiteY0-194" fmla="*/ 684497 h 684497"/>
                <a:gd name="connsiteX1-195" fmla="*/ 827007 w 1117265"/>
                <a:gd name="connsiteY1-196" fmla="*/ 0 h 684497"/>
                <a:gd name="connsiteX2-197" fmla="*/ 1117265 w 1117265"/>
                <a:gd name="connsiteY2-198" fmla="*/ 283547 h 684497"/>
                <a:gd name="connsiteX3-199" fmla="*/ 0 w 1117265"/>
                <a:gd name="connsiteY3-200" fmla="*/ 684497 h 684497"/>
                <a:gd name="connsiteX0-201" fmla="*/ 0 w 1117265"/>
                <a:gd name="connsiteY0-202" fmla="*/ 684497 h 684497"/>
                <a:gd name="connsiteX1-203" fmla="*/ 827007 w 1117265"/>
                <a:gd name="connsiteY1-204" fmla="*/ 0 h 684497"/>
                <a:gd name="connsiteX2-205" fmla="*/ 1117265 w 1117265"/>
                <a:gd name="connsiteY2-206" fmla="*/ 283547 h 684497"/>
                <a:gd name="connsiteX3-207" fmla="*/ 0 w 1117265"/>
                <a:gd name="connsiteY3-208" fmla="*/ 684497 h 684497"/>
                <a:gd name="connsiteX0-209" fmla="*/ 0 w 1117265"/>
                <a:gd name="connsiteY0-210" fmla="*/ 684497 h 684497"/>
                <a:gd name="connsiteX1-211" fmla="*/ 827007 w 1117265"/>
                <a:gd name="connsiteY1-212" fmla="*/ 0 h 684497"/>
                <a:gd name="connsiteX2-213" fmla="*/ 1117265 w 1117265"/>
                <a:gd name="connsiteY2-214" fmla="*/ 283547 h 684497"/>
                <a:gd name="connsiteX3-215" fmla="*/ 0 w 1117265"/>
                <a:gd name="connsiteY3-216" fmla="*/ 684497 h 684497"/>
                <a:gd name="connsiteX0-217" fmla="*/ 0 w 1117265"/>
                <a:gd name="connsiteY0-218" fmla="*/ 684497 h 684497"/>
                <a:gd name="connsiteX1-219" fmla="*/ 827007 w 1117265"/>
                <a:gd name="connsiteY1-220" fmla="*/ 0 h 684497"/>
                <a:gd name="connsiteX2-221" fmla="*/ 1117265 w 1117265"/>
                <a:gd name="connsiteY2-222" fmla="*/ 283547 h 684497"/>
                <a:gd name="connsiteX3-223" fmla="*/ 0 w 1117265"/>
                <a:gd name="connsiteY3-224" fmla="*/ 684497 h 684497"/>
                <a:gd name="connsiteX0-225" fmla="*/ 0 w 1117265"/>
                <a:gd name="connsiteY0-226" fmla="*/ 684497 h 684497"/>
                <a:gd name="connsiteX1-227" fmla="*/ 827007 w 1117265"/>
                <a:gd name="connsiteY1-228" fmla="*/ 0 h 684497"/>
                <a:gd name="connsiteX2-229" fmla="*/ 1117265 w 1117265"/>
                <a:gd name="connsiteY2-230" fmla="*/ 283547 h 684497"/>
                <a:gd name="connsiteX3-231" fmla="*/ 0 w 1117265"/>
                <a:gd name="connsiteY3-232" fmla="*/ 684497 h 684497"/>
                <a:gd name="connsiteX0-233" fmla="*/ 0 w 1117265"/>
                <a:gd name="connsiteY0-234" fmla="*/ 684497 h 684497"/>
                <a:gd name="connsiteX1-235" fmla="*/ 827007 w 1117265"/>
                <a:gd name="connsiteY1-236" fmla="*/ 0 h 684497"/>
                <a:gd name="connsiteX2-237" fmla="*/ 1117265 w 1117265"/>
                <a:gd name="connsiteY2-238" fmla="*/ 283547 h 684497"/>
                <a:gd name="connsiteX3-239" fmla="*/ 0 w 1117265"/>
                <a:gd name="connsiteY3-240" fmla="*/ 684497 h 684497"/>
                <a:gd name="connsiteX0-241" fmla="*/ 0 w 1117265"/>
                <a:gd name="connsiteY0-242" fmla="*/ 684497 h 684497"/>
                <a:gd name="connsiteX1-243" fmla="*/ 827007 w 1117265"/>
                <a:gd name="connsiteY1-244" fmla="*/ 0 h 684497"/>
                <a:gd name="connsiteX2-245" fmla="*/ 1117265 w 1117265"/>
                <a:gd name="connsiteY2-246" fmla="*/ 283547 h 684497"/>
                <a:gd name="connsiteX3-247" fmla="*/ 0 w 1117265"/>
                <a:gd name="connsiteY3-248" fmla="*/ 684497 h 6844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17265" h="684497">
                  <a:moveTo>
                    <a:pt x="0" y="684497"/>
                  </a:moveTo>
                  <a:cubicBezTo>
                    <a:pt x="281310" y="578055"/>
                    <a:pt x="563915" y="445084"/>
                    <a:pt x="827007" y="0"/>
                  </a:cubicBezTo>
                  <a:cubicBezTo>
                    <a:pt x="830800" y="112603"/>
                    <a:pt x="947335" y="344380"/>
                    <a:pt x="1117265" y="283547"/>
                  </a:cubicBezTo>
                  <a:cubicBezTo>
                    <a:pt x="779033" y="454015"/>
                    <a:pt x="330704" y="612949"/>
                    <a:pt x="0" y="684497"/>
                  </a:cubicBezTo>
                  <a:close/>
                </a:path>
              </a:pathLst>
            </a:custGeom>
            <a:noFill/>
            <a:ln w="50800">
              <a:solidFill>
                <a:srgbClr val="EC6063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자유형 200"/>
            <p:cNvSpPr/>
            <p:nvPr/>
          </p:nvSpPr>
          <p:spPr bwMode="auto">
            <a:xfrm>
              <a:off x="5947975" y="1493494"/>
              <a:ext cx="2509877" cy="503361"/>
            </a:xfrm>
            <a:custGeom>
              <a:avLst/>
              <a:gdLst>
                <a:gd name="connsiteX0" fmla="*/ 0 w 2226733"/>
                <a:gd name="connsiteY0" fmla="*/ 0 h 465666"/>
                <a:gd name="connsiteX1" fmla="*/ 2226733 w 2226733"/>
                <a:gd name="connsiteY1" fmla="*/ 67733 h 465666"/>
                <a:gd name="connsiteX2" fmla="*/ 2192867 w 2226733"/>
                <a:gd name="connsiteY2" fmla="*/ 465666 h 465666"/>
                <a:gd name="connsiteX3" fmla="*/ 16933 w 2226733"/>
                <a:gd name="connsiteY3" fmla="*/ 381000 h 465666"/>
                <a:gd name="connsiteX4" fmla="*/ 0 w 2226733"/>
                <a:gd name="connsiteY4" fmla="*/ 0 h 465666"/>
                <a:gd name="connsiteX0-1" fmla="*/ 0 w 2226733"/>
                <a:gd name="connsiteY0-2" fmla="*/ 0 h 465666"/>
                <a:gd name="connsiteX1-3" fmla="*/ 2226733 w 2226733"/>
                <a:gd name="connsiteY1-4" fmla="*/ 67733 h 465666"/>
                <a:gd name="connsiteX2-5" fmla="*/ 2192867 w 2226733"/>
                <a:gd name="connsiteY2-6" fmla="*/ 465666 h 465666"/>
                <a:gd name="connsiteX3-7" fmla="*/ 16933 w 2226733"/>
                <a:gd name="connsiteY3-8" fmla="*/ 381000 h 465666"/>
                <a:gd name="connsiteX4-9" fmla="*/ 0 w 2226733"/>
                <a:gd name="connsiteY4-10" fmla="*/ 0 h 465666"/>
                <a:gd name="connsiteX0-11" fmla="*/ 0 w 2207084"/>
                <a:gd name="connsiteY0-12" fmla="*/ 0 h 465666"/>
                <a:gd name="connsiteX1-13" fmla="*/ 2207084 w 2207084"/>
                <a:gd name="connsiteY1-14" fmla="*/ 33453 h 465666"/>
                <a:gd name="connsiteX2-15" fmla="*/ 2192867 w 2207084"/>
                <a:gd name="connsiteY2-16" fmla="*/ 465666 h 465666"/>
                <a:gd name="connsiteX3-17" fmla="*/ 16933 w 2207084"/>
                <a:gd name="connsiteY3-18" fmla="*/ 381000 h 465666"/>
                <a:gd name="connsiteX4-19" fmla="*/ 0 w 2207084"/>
                <a:gd name="connsiteY4-20" fmla="*/ 0 h 465666"/>
                <a:gd name="connsiteX0-21" fmla="*/ 0 w 2196244"/>
                <a:gd name="connsiteY0-22" fmla="*/ 0 h 468217"/>
                <a:gd name="connsiteX1-23" fmla="*/ 2196244 w 2196244"/>
                <a:gd name="connsiteY1-24" fmla="*/ 36004 h 468217"/>
                <a:gd name="connsiteX2-25" fmla="*/ 2182027 w 2196244"/>
                <a:gd name="connsiteY2-26" fmla="*/ 468217 h 468217"/>
                <a:gd name="connsiteX3-27" fmla="*/ 6093 w 2196244"/>
                <a:gd name="connsiteY3-28" fmla="*/ 383551 h 468217"/>
                <a:gd name="connsiteX4-29" fmla="*/ 0 w 2196244"/>
                <a:gd name="connsiteY4-30" fmla="*/ 0 h 468217"/>
                <a:gd name="connsiteX0-31" fmla="*/ 0 w 2196244"/>
                <a:gd name="connsiteY0-32" fmla="*/ 0 h 468217"/>
                <a:gd name="connsiteX1-33" fmla="*/ 2196244 w 2196244"/>
                <a:gd name="connsiteY1-34" fmla="*/ 36004 h 468217"/>
                <a:gd name="connsiteX2-35" fmla="*/ 2182027 w 2196244"/>
                <a:gd name="connsiteY2-36" fmla="*/ 468217 h 468217"/>
                <a:gd name="connsiteX3-37" fmla="*/ 6093 w 2196244"/>
                <a:gd name="connsiteY3-38" fmla="*/ 383551 h 468217"/>
                <a:gd name="connsiteX4-39" fmla="*/ 0 w 2196244"/>
                <a:gd name="connsiteY4-40" fmla="*/ 0 h 468217"/>
                <a:gd name="connsiteX0-41" fmla="*/ 29911 w 2190151"/>
                <a:gd name="connsiteY0-42" fmla="*/ 0 h 468216"/>
                <a:gd name="connsiteX1-43" fmla="*/ 2190151 w 2190151"/>
                <a:gd name="connsiteY1-44" fmla="*/ 36003 h 468216"/>
                <a:gd name="connsiteX2-45" fmla="*/ 2175934 w 2190151"/>
                <a:gd name="connsiteY2-46" fmla="*/ 468216 h 468216"/>
                <a:gd name="connsiteX3-47" fmla="*/ 0 w 2190151"/>
                <a:gd name="connsiteY3-48" fmla="*/ 383550 h 468216"/>
                <a:gd name="connsiteX4-49" fmla="*/ 29911 w 2190151"/>
                <a:gd name="connsiteY4-50" fmla="*/ 0 h 468216"/>
                <a:gd name="connsiteX0-51" fmla="*/ 0 w 2160240"/>
                <a:gd name="connsiteY0-52" fmla="*/ 0 h 468216"/>
                <a:gd name="connsiteX1-53" fmla="*/ 2160240 w 2160240"/>
                <a:gd name="connsiteY1-54" fmla="*/ 36003 h 468216"/>
                <a:gd name="connsiteX2-55" fmla="*/ 2146023 w 2160240"/>
                <a:gd name="connsiteY2-56" fmla="*/ 468216 h 468216"/>
                <a:gd name="connsiteX3-57" fmla="*/ 0 w 2160240"/>
                <a:gd name="connsiteY3-58" fmla="*/ 360039 h 468216"/>
                <a:gd name="connsiteX4-59" fmla="*/ 0 w 2160240"/>
                <a:gd name="connsiteY4-60" fmla="*/ 0 h 468216"/>
                <a:gd name="connsiteX0-61" fmla="*/ 21444 w 2181684"/>
                <a:gd name="connsiteY0-62" fmla="*/ 0 h 468216"/>
                <a:gd name="connsiteX1-63" fmla="*/ 2181684 w 2181684"/>
                <a:gd name="connsiteY1-64" fmla="*/ 36003 h 468216"/>
                <a:gd name="connsiteX2-65" fmla="*/ 2167467 w 2181684"/>
                <a:gd name="connsiteY2-66" fmla="*/ 468216 h 468216"/>
                <a:gd name="connsiteX3-67" fmla="*/ 0 w 2181684"/>
                <a:gd name="connsiteY3-68" fmla="*/ 378258 h 468216"/>
                <a:gd name="connsiteX4-69" fmla="*/ 21444 w 2181684"/>
                <a:gd name="connsiteY4-70" fmla="*/ 0 h 468216"/>
                <a:gd name="connsiteX0-71" fmla="*/ 15094 w 2181684"/>
                <a:gd name="connsiteY0-72" fmla="*/ 0 h 468216"/>
                <a:gd name="connsiteX1-73" fmla="*/ 2181684 w 2181684"/>
                <a:gd name="connsiteY1-74" fmla="*/ 36003 h 468216"/>
                <a:gd name="connsiteX2-75" fmla="*/ 2167467 w 2181684"/>
                <a:gd name="connsiteY2-76" fmla="*/ 468216 h 468216"/>
                <a:gd name="connsiteX3-77" fmla="*/ 0 w 2181684"/>
                <a:gd name="connsiteY3-78" fmla="*/ 378258 h 468216"/>
                <a:gd name="connsiteX4-79" fmla="*/ 15094 w 2181684"/>
                <a:gd name="connsiteY4-80" fmla="*/ 0 h 468216"/>
                <a:gd name="connsiteX0-81" fmla="*/ 15094 w 2181684"/>
                <a:gd name="connsiteY0-82" fmla="*/ 0 h 492391"/>
                <a:gd name="connsiteX1-83" fmla="*/ 2181684 w 2181684"/>
                <a:gd name="connsiteY1-84" fmla="*/ 36003 h 492391"/>
                <a:gd name="connsiteX2-85" fmla="*/ 2167467 w 2181684"/>
                <a:gd name="connsiteY2-86" fmla="*/ 468216 h 492391"/>
                <a:gd name="connsiteX3-87" fmla="*/ 0 w 2181684"/>
                <a:gd name="connsiteY3-88" fmla="*/ 378258 h 492391"/>
                <a:gd name="connsiteX4-89" fmla="*/ 15094 w 2181684"/>
                <a:gd name="connsiteY4-90" fmla="*/ 0 h 492391"/>
                <a:gd name="connsiteX0-91" fmla="*/ 15094 w 2181684"/>
                <a:gd name="connsiteY0-92" fmla="*/ 0 h 492391"/>
                <a:gd name="connsiteX1-93" fmla="*/ 2181684 w 2181684"/>
                <a:gd name="connsiteY1-94" fmla="*/ 36003 h 492391"/>
                <a:gd name="connsiteX2-95" fmla="*/ 2167467 w 2181684"/>
                <a:gd name="connsiteY2-96" fmla="*/ 468216 h 492391"/>
                <a:gd name="connsiteX3-97" fmla="*/ 0 w 2181684"/>
                <a:gd name="connsiteY3-98" fmla="*/ 378258 h 492391"/>
                <a:gd name="connsiteX4-99" fmla="*/ 15094 w 2181684"/>
                <a:gd name="connsiteY4-100" fmla="*/ 0 h 492391"/>
                <a:gd name="connsiteX0-101" fmla="*/ 15094 w 2181684"/>
                <a:gd name="connsiteY0-102" fmla="*/ 0 h 456222"/>
                <a:gd name="connsiteX1-103" fmla="*/ 2181684 w 2181684"/>
                <a:gd name="connsiteY1-104" fmla="*/ 36003 h 456222"/>
                <a:gd name="connsiteX2-105" fmla="*/ 2145679 w 2181684"/>
                <a:gd name="connsiteY2-106" fmla="*/ 432047 h 456222"/>
                <a:gd name="connsiteX3-107" fmla="*/ 0 w 2181684"/>
                <a:gd name="connsiteY3-108" fmla="*/ 378258 h 456222"/>
                <a:gd name="connsiteX4-109" fmla="*/ 15094 w 2181684"/>
                <a:gd name="connsiteY4-110" fmla="*/ 0 h 456222"/>
                <a:gd name="connsiteX0-111" fmla="*/ 15094 w 2181684"/>
                <a:gd name="connsiteY0-112" fmla="*/ 0 h 462758"/>
                <a:gd name="connsiteX1-113" fmla="*/ 2181684 w 2181684"/>
                <a:gd name="connsiteY1-114" fmla="*/ 36003 h 462758"/>
                <a:gd name="connsiteX2-115" fmla="*/ 2171699 w 2181684"/>
                <a:gd name="connsiteY2-116" fmla="*/ 438583 h 462758"/>
                <a:gd name="connsiteX3-117" fmla="*/ 0 w 2181684"/>
                <a:gd name="connsiteY3-118" fmla="*/ 378258 h 462758"/>
                <a:gd name="connsiteX4-119" fmla="*/ 15094 w 2181684"/>
                <a:gd name="connsiteY4-120" fmla="*/ 0 h 462758"/>
                <a:gd name="connsiteX0-121" fmla="*/ 21443 w 2181684"/>
                <a:gd name="connsiteY0-122" fmla="*/ 0 h 498763"/>
                <a:gd name="connsiteX1-123" fmla="*/ 2181684 w 2181684"/>
                <a:gd name="connsiteY1-124" fmla="*/ 72008 h 498763"/>
                <a:gd name="connsiteX2-125" fmla="*/ 2171699 w 2181684"/>
                <a:gd name="connsiteY2-126" fmla="*/ 474588 h 498763"/>
                <a:gd name="connsiteX3-127" fmla="*/ 0 w 2181684"/>
                <a:gd name="connsiteY3-128" fmla="*/ 414263 h 498763"/>
                <a:gd name="connsiteX4-129" fmla="*/ 21443 w 2181684"/>
                <a:gd name="connsiteY4-130" fmla="*/ 0 h 498763"/>
                <a:gd name="connsiteX0-131" fmla="*/ 21443 w 2181683"/>
                <a:gd name="connsiteY0-132" fmla="*/ 0 h 498763"/>
                <a:gd name="connsiteX1-133" fmla="*/ 2181683 w 2181683"/>
                <a:gd name="connsiteY1-134" fmla="*/ 36005 h 498763"/>
                <a:gd name="connsiteX2-135" fmla="*/ 2171699 w 2181683"/>
                <a:gd name="connsiteY2-136" fmla="*/ 474588 h 498763"/>
                <a:gd name="connsiteX3-137" fmla="*/ 0 w 2181683"/>
                <a:gd name="connsiteY3-138" fmla="*/ 414263 h 498763"/>
                <a:gd name="connsiteX4-139" fmla="*/ 21443 w 2181683"/>
                <a:gd name="connsiteY4-140" fmla="*/ 0 h 498763"/>
                <a:gd name="connsiteX0-141" fmla="*/ 21443 w 2181683"/>
                <a:gd name="connsiteY0-142" fmla="*/ 0 h 466660"/>
                <a:gd name="connsiteX1-143" fmla="*/ 2181683 w 2181683"/>
                <a:gd name="connsiteY1-144" fmla="*/ 36005 h 466660"/>
                <a:gd name="connsiteX2-145" fmla="*/ 2145680 w 2181683"/>
                <a:gd name="connsiteY2-146" fmla="*/ 432049 h 466660"/>
                <a:gd name="connsiteX3-147" fmla="*/ 0 w 2181683"/>
                <a:gd name="connsiteY3-148" fmla="*/ 414263 h 466660"/>
                <a:gd name="connsiteX4-149" fmla="*/ 21443 w 2181683"/>
                <a:gd name="connsiteY4-150" fmla="*/ 0 h 466660"/>
                <a:gd name="connsiteX0-151" fmla="*/ 21443 w 2181683"/>
                <a:gd name="connsiteY0-152" fmla="*/ 0 h 441574"/>
                <a:gd name="connsiteX1-153" fmla="*/ 2181683 w 2181683"/>
                <a:gd name="connsiteY1-154" fmla="*/ 36005 h 441574"/>
                <a:gd name="connsiteX2-155" fmla="*/ 2161555 w 2181683"/>
                <a:gd name="connsiteY2-156" fmla="*/ 441574 h 441574"/>
                <a:gd name="connsiteX3-157" fmla="*/ 0 w 2181683"/>
                <a:gd name="connsiteY3-158" fmla="*/ 414263 h 441574"/>
                <a:gd name="connsiteX4-159" fmla="*/ 21443 w 2181683"/>
                <a:gd name="connsiteY4-160" fmla="*/ 0 h 441574"/>
                <a:gd name="connsiteX0-161" fmla="*/ 21443 w 2181683"/>
                <a:gd name="connsiteY0-162" fmla="*/ 0 h 441574"/>
                <a:gd name="connsiteX1-163" fmla="*/ 2181683 w 2181683"/>
                <a:gd name="connsiteY1-164" fmla="*/ 36005 h 441574"/>
                <a:gd name="connsiteX2-165" fmla="*/ 2171080 w 2181683"/>
                <a:gd name="connsiteY2-166" fmla="*/ 441574 h 441574"/>
                <a:gd name="connsiteX3-167" fmla="*/ 0 w 2181683"/>
                <a:gd name="connsiteY3-168" fmla="*/ 414263 h 441574"/>
                <a:gd name="connsiteX4-169" fmla="*/ 21443 w 2181683"/>
                <a:gd name="connsiteY4-170" fmla="*/ 0 h 441574"/>
                <a:gd name="connsiteX0-171" fmla="*/ 21443 w 2181683"/>
                <a:gd name="connsiteY0-172" fmla="*/ 0 h 471835"/>
                <a:gd name="connsiteX1-173" fmla="*/ 2181683 w 2181683"/>
                <a:gd name="connsiteY1-174" fmla="*/ 36005 h 471835"/>
                <a:gd name="connsiteX2-175" fmla="*/ 2171080 w 2181683"/>
                <a:gd name="connsiteY2-176" fmla="*/ 441574 h 471835"/>
                <a:gd name="connsiteX3-177" fmla="*/ 0 w 2181683"/>
                <a:gd name="connsiteY3-178" fmla="*/ 414263 h 471835"/>
                <a:gd name="connsiteX4-179" fmla="*/ 21443 w 2181683"/>
                <a:gd name="connsiteY4-180" fmla="*/ 0 h 471835"/>
                <a:gd name="connsiteX0-181" fmla="*/ 21443 w 2181683"/>
                <a:gd name="connsiteY0-182" fmla="*/ 0 h 471835"/>
                <a:gd name="connsiteX1-183" fmla="*/ 2181683 w 2181683"/>
                <a:gd name="connsiteY1-184" fmla="*/ 36005 h 471835"/>
                <a:gd name="connsiteX2-185" fmla="*/ 2171080 w 2181683"/>
                <a:gd name="connsiteY2-186" fmla="*/ 441574 h 471835"/>
                <a:gd name="connsiteX3-187" fmla="*/ 0 w 2181683"/>
                <a:gd name="connsiteY3-188" fmla="*/ 414263 h 471835"/>
                <a:gd name="connsiteX4-189" fmla="*/ 21443 w 2181683"/>
                <a:gd name="connsiteY4-190" fmla="*/ 0 h 471835"/>
                <a:gd name="connsiteX0-191" fmla="*/ 13233 w 2173473"/>
                <a:gd name="connsiteY0-192" fmla="*/ 0 h 471835"/>
                <a:gd name="connsiteX1-193" fmla="*/ 2173473 w 2173473"/>
                <a:gd name="connsiteY1-194" fmla="*/ 36005 h 471835"/>
                <a:gd name="connsiteX2-195" fmla="*/ 2162870 w 2173473"/>
                <a:gd name="connsiteY2-196" fmla="*/ 441574 h 471835"/>
                <a:gd name="connsiteX3-197" fmla="*/ 0 w 2173473"/>
                <a:gd name="connsiteY3-198" fmla="*/ 377428 h 471835"/>
                <a:gd name="connsiteX4-199" fmla="*/ 13233 w 2173473"/>
                <a:gd name="connsiteY4-200" fmla="*/ 0 h 471835"/>
                <a:gd name="connsiteX0-201" fmla="*/ 15627 w 2175867"/>
                <a:gd name="connsiteY0-202" fmla="*/ 0 h 441574"/>
                <a:gd name="connsiteX1-203" fmla="*/ 2175867 w 2175867"/>
                <a:gd name="connsiteY1-204" fmla="*/ 36005 h 441574"/>
                <a:gd name="connsiteX2-205" fmla="*/ 2165264 w 2175867"/>
                <a:gd name="connsiteY2-206" fmla="*/ 441574 h 441574"/>
                <a:gd name="connsiteX3-207" fmla="*/ 0 w 2175867"/>
                <a:gd name="connsiteY3-208" fmla="*/ 354372 h 441574"/>
                <a:gd name="connsiteX4-209" fmla="*/ 15627 w 2175867"/>
                <a:gd name="connsiteY4-210" fmla="*/ 0 h 441574"/>
                <a:gd name="connsiteX0-211" fmla="*/ 15627 w 2175867"/>
                <a:gd name="connsiteY0-212" fmla="*/ 0 h 454274"/>
                <a:gd name="connsiteX1-213" fmla="*/ 2175867 w 2175867"/>
                <a:gd name="connsiteY1-214" fmla="*/ 48705 h 454274"/>
                <a:gd name="connsiteX2-215" fmla="*/ 2165264 w 2175867"/>
                <a:gd name="connsiteY2-216" fmla="*/ 454274 h 454274"/>
                <a:gd name="connsiteX3-217" fmla="*/ 0 w 2175867"/>
                <a:gd name="connsiteY3-218" fmla="*/ 367072 h 454274"/>
                <a:gd name="connsiteX4-219" fmla="*/ 15627 w 2175867"/>
                <a:gd name="connsiteY4-220" fmla="*/ 0 h 454274"/>
                <a:gd name="connsiteX0-221" fmla="*/ 15627 w 2179042"/>
                <a:gd name="connsiteY0-222" fmla="*/ 0 h 454274"/>
                <a:gd name="connsiteX1-223" fmla="*/ 2179042 w 2179042"/>
                <a:gd name="connsiteY1-224" fmla="*/ 39180 h 454274"/>
                <a:gd name="connsiteX2-225" fmla="*/ 2165264 w 2179042"/>
                <a:gd name="connsiteY2-226" fmla="*/ 454274 h 454274"/>
                <a:gd name="connsiteX3-227" fmla="*/ 0 w 2179042"/>
                <a:gd name="connsiteY3-228" fmla="*/ 367072 h 454274"/>
                <a:gd name="connsiteX4-229" fmla="*/ 15627 w 2179042"/>
                <a:gd name="connsiteY4-230" fmla="*/ 0 h 454274"/>
                <a:gd name="connsiteX0-231" fmla="*/ 15627 w 2179042"/>
                <a:gd name="connsiteY0-232" fmla="*/ 0 h 397124"/>
                <a:gd name="connsiteX1-233" fmla="*/ 2179042 w 2179042"/>
                <a:gd name="connsiteY1-234" fmla="*/ 39180 h 397124"/>
                <a:gd name="connsiteX2-235" fmla="*/ 2174789 w 2179042"/>
                <a:gd name="connsiteY2-236" fmla="*/ 397124 h 397124"/>
                <a:gd name="connsiteX3-237" fmla="*/ 0 w 2179042"/>
                <a:gd name="connsiteY3-238" fmla="*/ 367072 h 397124"/>
                <a:gd name="connsiteX4-239" fmla="*/ 15627 w 2179042"/>
                <a:gd name="connsiteY4-240" fmla="*/ 0 h 397124"/>
                <a:gd name="connsiteX0-241" fmla="*/ 18802 w 2182217"/>
                <a:gd name="connsiteY0-242" fmla="*/ 0 h 397124"/>
                <a:gd name="connsiteX1-243" fmla="*/ 2182217 w 2182217"/>
                <a:gd name="connsiteY1-244" fmla="*/ 39180 h 397124"/>
                <a:gd name="connsiteX2-245" fmla="*/ 2177964 w 2182217"/>
                <a:gd name="connsiteY2-246" fmla="*/ 397124 h 397124"/>
                <a:gd name="connsiteX3-247" fmla="*/ 0 w 2182217"/>
                <a:gd name="connsiteY3-248" fmla="*/ 351197 h 397124"/>
                <a:gd name="connsiteX4-249" fmla="*/ 18802 w 2182217"/>
                <a:gd name="connsiteY4-250" fmla="*/ 0 h 397124"/>
                <a:gd name="connsiteX0-251" fmla="*/ 25152 w 2188567"/>
                <a:gd name="connsiteY0-252" fmla="*/ 0 h 397124"/>
                <a:gd name="connsiteX1-253" fmla="*/ 2188567 w 2188567"/>
                <a:gd name="connsiteY1-254" fmla="*/ 39180 h 397124"/>
                <a:gd name="connsiteX2-255" fmla="*/ 2184314 w 2188567"/>
                <a:gd name="connsiteY2-256" fmla="*/ 397124 h 397124"/>
                <a:gd name="connsiteX3-257" fmla="*/ 0 w 2188567"/>
                <a:gd name="connsiteY3-258" fmla="*/ 367072 h 397124"/>
                <a:gd name="connsiteX4-259" fmla="*/ 25152 w 2188567"/>
                <a:gd name="connsiteY4-260" fmla="*/ 0 h 397124"/>
                <a:gd name="connsiteX0-261" fmla="*/ 25152 w 2188567"/>
                <a:gd name="connsiteY0-262" fmla="*/ 0 h 381249"/>
                <a:gd name="connsiteX1-263" fmla="*/ 2188567 w 2188567"/>
                <a:gd name="connsiteY1-264" fmla="*/ 39180 h 381249"/>
                <a:gd name="connsiteX2-265" fmla="*/ 2181139 w 2188567"/>
                <a:gd name="connsiteY2-266" fmla="*/ 381249 h 381249"/>
                <a:gd name="connsiteX3-267" fmla="*/ 0 w 2188567"/>
                <a:gd name="connsiteY3-268" fmla="*/ 367072 h 381249"/>
                <a:gd name="connsiteX4-269" fmla="*/ 25152 w 2188567"/>
                <a:gd name="connsiteY4-270" fmla="*/ 0 h 381249"/>
                <a:gd name="connsiteX0-271" fmla="*/ 25152 w 2188567"/>
                <a:gd name="connsiteY0-272" fmla="*/ 0 h 411696"/>
                <a:gd name="connsiteX1-273" fmla="*/ 2188567 w 2188567"/>
                <a:gd name="connsiteY1-274" fmla="*/ 39180 h 411696"/>
                <a:gd name="connsiteX2-275" fmla="*/ 2181139 w 2188567"/>
                <a:gd name="connsiteY2-276" fmla="*/ 381249 h 411696"/>
                <a:gd name="connsiteX3-277" fmla="*/ 0 w 2188567"/>
                <a:gd name="connsiteY3-278" fmla="*/ 367072 h 411696"/>
                <a:gd name="connsiteX4-279" fmla="*/ 25152 w 2188567"/>
                <a:gd name="connsiteY4-280" fmla="*/ 0 h 411696"/>
                <a:gd name="connsiteX0-281" fmla="*/ 25152 w 2188567"/>
                <a:gd name="connsiteY0-282" fmla="*/ 0 h 436265"/>
                <a:gd name="connsiteX1-283" fmla="*/ 2188567 w 2188567"/>
                <a:gd name="connsiteY1-284" fmla="*/ 39180 h 436265"/>
                <a:gd name="connsiteX2-285" fmla="*/ 2181139 w 2188567"/>
                <a:gd name="connsiteY2-286" fmla="*/ 381249 h 436265"/>
                <a:gd name="connsiteX3-287" fmla="*/ 0 w 2188567"/>
                <a:gd name="connsiteY3-288" fmla="*/ 367072 h 436265"/>
                <a:gd name="connsiteX4-289" fmla="*/ 25152 w 2188567"/>
                <a:gd name="connsiteY4-290" fmla="*/ 0 h 436265"/>
                <a:gd name="connsiteX0-291" fmla="*/ 16942 w 2180357"/>
                <a:gd name="connsiteY0-292" fmla="*/ 0 h 436265"/>
                <a:gd name="connsiteX1-293" fmla="*/ 2180357 w 2180357"/>
                <a:gd name="connsiteY1-294" fmla="*/ 39180 h 436265"/>
                <a:gd name="connsiteX2-295" fmla="*/ 2172929 w 2180357"/>
                <a:gd name="connsiteY2-296" fmla="*/ 381249 h 436265"/>
                <a:gd name="connsiteX3-297" fmla="*/ 0 w 2180357"/>
                <a:gd name="connsiteY3-298" fmla="*/ 338745 h 436265"/>
                <a:gd name="connsiteX4-299" fmla="*/ 16942 w 2180357"/>
                <a:gd name="connsiteY4-300" fmla="*/ 0 h 436265"/>
                <a:gd name="connsiteX0-301" fmla="*/ 16942 w 2180357"/>
                <a:gd name="connsiteY0-302" fmla="*/ 0 h 436265"/>
                <a:gd name="connsiteX1-303" fmla="*/ 2180357 w 2180357"/>
                <a:gd name="connsiteY1-304" fmla="*/ 39180 h 436265"/>
                <a:gd name="connsiteX2-305" fmla="*/ 2172929 w 2180357"/>
                <a:gd name="connsiteY2-306" fmla="*/ 381249 h 436265"/>
                <a:gd name="connsiteX3-307" fmla="*/ 0 w 2180357"/>
                <a:gd name="connsiteY3-308" fmla="*/ 338745 h 436265"/>
                <a:gd name="connsiteX4-309" fmla="*/ 16942 w 2180357"/>
                <a:gd name="connsiteY4-310" fmla="*/ 0 h 4362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80357" h="436265">
                  <a:moveTo>
                    <a:pt x="16942" y="0"/>
                  </a:moveTo>
                  <a:cubicBezTo>
                    <a:pt x="639962" y="54762"/>
                    <a:pt x="1398909" y="66757"/>
                    <a:pt x="2180357" y="39180"/>
                  </a:cubicBezTo>
                  <a:cubicBezTo>
                    <a:pt x="2178939" y="158495"/>
                    <a:pt x="2174347" y="261934"/>
                    <a:pt x="2172929" y="381249"/>
                  </a:cubicBezTo>
                  <a:cubicBezTo>
                    <a:pt x="1395033" y="436265"/>
                    <a:pt x="414147" y="370198"/>
                    <a:pt x="0" y="338745"/>
                  </a:cubicBezTo>
                  <a:lnTo>
                    <a:pt x="16942" y="0"/>
                  </a:lnTo>
                  <a:close/>
                </a:path>
              </a:pathLst>
            </a:cu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자유형 124"/>
            <p:cNvSpPr/>
            <p:nvPr/>
          </p:nvSpPr>
          <p:spPr bwMode="auto">
            <a:xfrm>
              <a:off x="7144033" y="1248740"/>
              <a:ext cx="170866" cy="362511"/>
            </a:xfrm>
            <a:custGeom>
              <a:avLst/>
              <a:gdLst>
                <a:gd name="connsiteX0" fmla="*/ 127000 w 203200"/>
                <a:gd name="connsiteY0" fmla="*/ 0 h 279400"/>
                <a:gd name="connsiteX1" fmla="*/ 0 w 203200"/>
                <a:gd name="connsiteY1" fmla="*/ 279400 h 279400"/>
                <a:gd name="connsiteX2" fmla="*/ 203200 w 203200"/>
                <a:gd name="connsiteY2" fmla="*/ 6350 h 279400"/>
                <a:gd name="connsiteX3" fmla="*/ 127000 w 203200"/>
                <a:gd name="connsiteY3" fmla="*/ 0 h 279400"/>
                <a:gd name="connsiteX0-1" fmla="*/ 53950 w 130150"/>
                <a:gd name="connsiteY0-2" fmla="*/ 0 h 226132"/>
                <a:gd name="connsiteX1-3" fmla="*/ 0 w 130150"/>
                <a:gd name="connsiteY1-4" fmla="*/ 226132 h 226132"/>
                <a:gd name="connsiteX2-5" fmla="*/ 130150 w 130150"/>
                <a:gd name="connsiteY2-6" fmla="*/ 6350 h 226132"/>
                <a:gd name="connsiteX3-7" fmla="*/ 53950 w 130150"/>
                <a:gd name="connsiteY3-8" fmla="*/ 0 h 226132"/>
                <a:gd name="connsiteX0-9" fmla="*/ 53950 w 130150"/>
                <a:gd name="connsiteY0-10" fmla="*/ 0 h 226132"/>
                <a:gd name="connsiteX1-11" fmla="*/ 0 w 130150"/>
                <a:gd name="connsiteY1-12" fmla="*/ 226132 h 226132"/>
                <a:gd name="connsiteX2-13" fmla="*/ 130150 w 130150"/>
                <a:gd name="connsiteY2-14" fmla="*/ 6350 h 226132"/>
                <a:gd name="connsiteX3-15" fmla="*/ 53950 w 130150"/>
                <a:gd name="connsiteY3-16" fmla="*/ 0 h 226132"/>
                <a:gd name="connsiteX0-17" fmla="*/ 53950 w 130150"/>
                <a:gd name="connsiteY0-18" fmla="*/ 0 h 226132"/>
                <a:gd name="connsiteX1-19" fmla="*/ 0 w 130150"/>
                <a:gd name="connsiteY1-20" fmla="*/ 226132 h 226132"/>
                <a:gd name="connsiteX2-21" fmla="*/ 130150 w 130150"/>
                <a:gd name="connsiteY2-22" fmla="*/ 6350 h 226132"/>
                <a:gd name="connsiteX3-23" fmla="*/ 53950 w 130150"/>
                <a:gd name="connsiteY3-24" fmla="*/ 0 h 226132"/>
                <a:gd name="connsiteX0-25" fmla="*/ 53950 w 130150"/>
                <a:gd name="connsiteY0-26" fmla="*/ 0 h 226132"/>
                <a:gd name="connsiteX1-27" fmla="*/ 0 w 130150"/>
                <a:gd name="connsiteY1-28" fmla="*/ 226132 h 226132"/>
                <a:gd name="connsiteX2-29" fmla="*/ 130150 w 130150"/>
                <a:gd name="connsiteY2-30" fmla="*/ 6350 h 226132"/>
                <a:gd name="connsiteX3-31" fmla="*/ 53950 w 130150"/>
                <a:gd name="connsiteY3-32" fmla="*/ 0 h 226132"/>
                <a:gd name="connsiteX0-33" fmla="*/ 53950 w 130150"/>
                <a:gd name="connsiteY0-34" fmla="*/ 0 h 226132"/>
                <a:gd name="connsiteX1-35" fmla="*/ 0 w 130150"/>
                <a:gd name="connsiteY1-36" fmla="*/ 226132 h 226132"/>
                <a:gd name="connsiteX2-37" fmla="*/ 130150 w 130150"/>
                <a:gd name="connsiteY2-38" fmla="*/ 6350 h 226132"/>
                <a:gd name="connsiteX3-39" fmla="*/ 53950 w 130150"/>
                <a:gd name="connsiteY3-40" fmla="*/ 0 h 226132"/>
                <a:gd name="connsiteX0-41" fmla="*/ 53950 w 130150"/>
                <a:gd name="connsiteY0-42" fmla="*/ 0 h 226132"/>
                <a:gd name="connsiteX1-43" fmla="*/ 0 w 130150"/>
                <a:gd name="connsiteY1-44" fmla="*/ 226132 h 226132"/>
                <a:gd name="connsiteX2-45" fmla="*/ 130150 w 130150"/>
                <a:gd name="connsiteY2-46" fmla="*/ 6350 h 226132"/>
                <a:gd name="connsiteX3-47" fmla="*/ 53950 w 130150"/>
                <a:gd name="connsiteY3-48" fmla="*/ 0 h 226132"/>
                <a:gd name="connsiteX0-49" fmla="*/ 53950 w 130150"/>
                <a:gd name="connsiteY0-50" fmla="*/ 0 h 226132"/>
                <a:gd name="connsiteX1-51" fmla="*/ 0 w 130150"/>
                <a:gd name="connsiteY1-52" fmla="*/ 226132 h 226132"/>
                <a:gd name="connsiteX2-53" fmla="*/ 130150 w 130150"/>
                <a:gd name="connsiteY2-54" fmla="*/ 6350 h 226132"/>
                <a:gd name="connsiteX3-55" fmla="*/ 53950 w 130150"/>
                <a:gd name="connsiteY3-56" fmla="*/ 0 h 226132"/>
                <a:gd name="connsiteX0-57" fmla="*/ 53950 w 108012"/>
                <a:gd name="connsiteY0-58" fmla="*/ 0 h 226132"/>
                <a:gd name="connsiteX1-59" fmla="*/ 0 w 108012"/>
                <a:gd name="connsiteY1-60" fmla="*/ 226132 h 226132"/>
                <a:gd name="connsiteX2-61" fmla="*/ 108012 w 108012"/>
                <a:gd name="connsiteY2-62" fmla="*/ 0 h 226132"/>
                <a:gd name="connsiteX3-63" fmla="*/ 53950 w 108012"/>
                <a:gd name="connsiteY3-64" fmla="*/ 0 h 226132"/>
                <a:gd name="connsiteX0-65" fmla="*/ 53950 w 108012"/>
                <a:gd name="connsiteY0-66" fmla="*/ 0 h 226132"/>
                <a:gd name="connsiteX1-67" fmla="*/ 0 w 108012"/>
                <a:gd name="connsiteY1-68" fmla="*/ 226132 h 226132"/>
                <a:gd name="connsiteX2-69" fmla="*/ 108012 w 108012"/>
                <a:gd name="connsiteY2-70" fmla="*/ 0 h 226132"/>
                <a:gd name="connsiteX3-71" fmla="*/ 53950 w 108012"/>
                <a:gd name="connsiteY3-72" fmla="*/ 0 h 226132"/>
                <a:gd name="connsiteX0-73" fmla="*/ 72008 w 108012"/>
                <a:gd name="connsiteY0-74" fmla="*/ 0 h 226132"/>
                <a:gd name="connsiteX1-75" fmla="*/ 0 w 108012"/>
                <a:gd name="connsiteY1-76" fmla="*/ 226132 h 226132"/>
                <a:gd name="connsiteX2-77" fmla="*/ 108012 w 108012"/>
                <a:gd name="connsiteY2-78" fmla="*/ 0 h 226132"/>
                <a:gd name="connsiteX3-79" fmla="*/ 72008 w 108012"/>
                <a:gd name="connsiteY3-80" fmla="*/ 0 h 226132"/>
                <a:gd name="connsiteX0-81" fmla="*/ 72008 w 108012"/>
                <a:gd name="connsiteY0-82" fmla="*/ 0 h 226132"/>
                <a:gd name="connsiteX1-83" fmla="*/ 0 w 108012"/>
                <a:gd name="connsiteY1-84" fmla="*/ 226132 h 226132"/>
                <a:gd name="connsiteX2-85" fmla="*/ 108012 w 108012"/>
                <a:gd name="connsiteY2-86" fmla="*/ 0 h 226132"/>
                <a:gd name="connsiteX3-87" fmla="*/ 72008 w 108012"/>
                <a:gd name="connsiteY3-88" fmla="*/ 0 h 226132"/>
                <a:gd name="connsiteX0-89" fmla="*/ 72008 w 108012"/>
                <a:gd name="connsiteY0-90" fmla="*/ 0 h 226132"/>
                <a:gd name="connsiteX1-91" fmla="*/ 0 w 108012"/>
                <a:gd name="connsiteY1-92" fmla="*/ 226132 h 226132"/>
                <a:gd name="connsiteX2-93" fmla="*/ 108012 w 108012"/>
                <a:gd name="connsiteY2-94" fmla="*/ 0 h 226132"/>
                <a:gd name="connsiteX3-95" fmla="*/ 72008 w 108012"/>
                <a:gd name="connsiteY3-96" fmla="*/ 0 h 226132"/>
                <a:gd name="connsiteX0-97" fmla="*/ 72008 w 108012"/>
                <a:gd name="connsiteY0-98" fmla="*/ 0 h 226132"/>
                <a:gd name="connsiteX1-99" fmla="*/ 0 w 108012"/>
                <a:gd name="connsiteY1-100" fmla="*/ 226132 h 226132"/>
                <a:gd name="connsiteX2-101" fmla="*/ 108012 w 108012"/>
                <a:gd name="connsiteY2-102" fmla="*/ 0 h 226132"/>
                <a:gd name="connsiteX3-103" fmla="*/ 72008 w 108012"/>
                <a:gd name="connsiteY3-104" fmla="*/ 0 h 226132"/>
                <a:gd name="connsiteX0-105" fmla="*/ 65881 w 108012"/>
                <a:gd name="connsiteY0-106" fmla="*/ 0 h 229667"/>
                <a:gd name="connsiteX1-107" fmla="*/ 0 w 108012"/>
                <a:gd name="connsiteY1-108" fmla="*/ 229667 h 229667"/>
                <a:gd name="connsiteX2-109" fmla="*/ 108012 w 108012"/>
                <a:gd name="connsiteY2-110" fmla="*/ 3535 h 229667"/>
                <a:gd name="connsiteX3-111" fmla="*/ 65881 w 108012"/>
                <a:gd name="connsiteY3-112" fmla="*/ 0 h 229667"/>
                <a:gd name="connsiteX0-113" fmla="*/ 65881 w 108012"/>
                <a:gd name="connsiteY0-114" fmla="*/ 0 h 229667"/>
                <a:gd name="connsiteX1-115" fmla="*/ 0 w 108012"/>
                <a:gd name="connsiteY1-116" fmla="*/ 229667 h 229667"/>
                <a:gd name="connsiteX2-117" fmla="*/ 108012 w 108012"/>
                <a:gd name="connsiteY2-118" fmla="*/ 3535 h 229667"/>
                <a:gd name="connsiteX3-119" fmla="*/ 65881 w 108012"/>
                <a:gd name="connsiteY3-120" fmla="*/ 0 h 229667"/>
                <a:gd name="connsiteX0-121" fmla="*/ 65881 w 108012"/>
                <a:gd name="connsiteY0-122" fmla="*/ 0 h 229667"/>
                <a:gd name="connsiteX1-123" fmla="*/ 0 w 108012"/>
                <a:gd name="connsiteY1-124" fmla="*/ 229667 h 229667"/>
                <a:gd name="connsiteX2-125" fmla="*/ 108012 w 108012"/>
                <a:gd name="connsiteY2-126" fmla="*/ 3535 h 229667"/>
                <a:gd name="connsiteX3-127" fmla="*/ 65881 w 108012"/>
                <a:gd name="connsiteY3-128" fmla="*/ 0 h 2296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012" h="229667">
                  <a:moveTo>
                    <a:pt x="65881" y="0"/>
                  </a:moveTo>
                  <a:cubicBezTo>
                    <a:pt x="13989" y="170218"/>
                    <a:pt x="14807" y="145050"/>
                    <a:pt x="0" y="229667"/>
                  </a:cubicBezTo>
                  <a:cubicBezTo>
                    <a:pt x="60212" y="160858"/>
                    <a:pt x="80727" y="78247"/>
                    <a:pt x="108012" y="3535"/>
                  </a:cubicBezTo>
                  <a:lnTo>
                    <a:pt x="65881" y="0"/>
                  </a:lnTo>
                  <a:close/>
                </a:path>
              </a:pathLst>
            </a:cu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타원 113"/>
            <p:cNvSpPr/>
            <p:nvPr/>
          </p:nvSpPr>
          <p:spPr bwMode="auto">
            <a:xfrm>
              <a:off x="7114017" y="886228"/>
              <a:ext cx="387911" cy="390221"/>
            </a:xfrm>
            <a:prstGeom prst="ellipse">
              <a:avLst/>
            </a:prstGeom>
            <a:solidFill>
              <a:srgbClr val="EC6063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ko-KR" altLang="en-US" sz="130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6641003" y="1574356"/>
              <a:ext cx="1622425" cy="2271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定期检查视力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697667" y="1916805"/>
              <a:ext cx="2565991" cy="1913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一年两个假期，是检查眼睛的好机会，不会影响日常的学习，家长们可以在一放假就带孩子进行眼部健康检查，采取早发现早治疗的原则。</a:t>
              </a:r>
              <a:endPara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0865" y="-13970"/>
            <a:ext cx="4674235" cy="50984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65" y="2321560"/>
            <a:ext cx="2560955" cy="2737485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2969" y="5771103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-53657" y="5025708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/>
              <a:t>保护眼睛方法（七）</a:t>
            </a:r>
            <a:endParaRPr lang="en-US" altLang="zh-CN" sz="4400" b="1"/>
          </a:p>
        </p:txBody>
      </p:sp>
      <p:grpSp>
        <p:nvGrpSpPr>
          <p:cNvPr id="14" name="组合 13"/>
          <p:cNvGrpSpPr/>
          <p:nvPr/>
        </p:nvGrpSpPr>
        <p:grpSpPr>
          <a:xfrm>
            <a:off x="297180" y="63500"/>
            <a:ext cx="3863975" cy="5269865"/>
            <a:chOff x="8697987" y="840048"/>
            <a:chExt cx="2916258" cy="3447328"/>
          </a:xfrm>
        </p:grpSpPr>
        <p:sp>
          <p:nvSpPr>
            <p:cNvPr id="31" name="자유형 88"/>
            <p:cNvSpPr/>
            <p:nvPr/>
          </p:nvSpPr>
          <p:spPr bwMode="auto">
            <a:xfrm>
              <a:off x="8824981" y="1364190"/>
              <a:ext cx="2789264" cy="2923186"/>
            </a:xfrm>
            <a:custGeom>
              <a:avLst/>
              <a:gdLst>
                <a:gd name="connsiteX0" fmla="*/ 22860 w 2194560"/>
                <a:gd name="connsiteY0" fmla="*/ 0 h 2377440"/>
                <a:gd name="connsiteX1" fmla="*/ 2194560 w 2194560"/>
                <a:gd name="connsiteY1" fmla="*/ 137160 h 2377440"/>
                <a:gd name="connsiteX2" fmla="*/ 2049780 w 2194560"/>
                <a:gd name="connsiteY2" fmla="*/ 1965960 h 2377440"/>
                <a:gd name="connsiteX3" fmla="*/ 853440 w 2194560"/>
                <a:gd name="connsiteY3" fmla="*/ 2377440 h 2377440"/>
                <a:gd name="connsiteX4" fmla="*/ 0 w 2194560"/>
                <a:gd name="connsiteY4" fmla="*/ 2316480 h 2377440"/>
                <a:gd name="connsiteX5" fmla="*/ 22860 w 2194560"/>
                <a:gd name="connsiteY5" fmla="*/ 0 h 2377440"/>
                <a:gd name="connsiteX0-1" fmla="*/ 22860 w 2203388"/>
                <a:gd name="connsiteY0-2" fmla="*/ 0 h 2377440"/>
                <a:gd name="connsiteX1-3" fmla="*/ 2194560 w 2203388"/>
                <a:gd name="connsiteY1-4" fmla="*/ 137160 h 2377440"/>
                <a:gd name="connsiteX2-5" fmla="*/ 2049780 w 2203388"/>
                <a:gd name="connsiteY2-6" fmla="*/ 1965960 h 2377440"/>
                <a:gd name="connsiteX3-7" fmla="*/ 853440 w 2203388"/>
                <a:gd name="connsiteY3-8" fmla="*/ 2377440 h 2377440"/>
                <a:gd name="connsiteX4-9" fmla="*/ 0 w 2203388"/>
                <a:gd name="connsiteY4-10" fmla="*/ 2316480 h 2377440"/>
                <a:gd name="connsiteX5-11" fmla="*/ 22860 w 2203388"/>
                <a:gd name="connsiteY5-12" fmla="*/ 0 h 2377440"/>
                <a:gd name="connsiteX0-13" fmla="*/ 22860 w 2203388"/>
                <a:gd name="connsiteY0-14" fmla="*/ 0 h 2377440"/>
                <a:gd name="connsiteX1-15" fmla="*/ 2194560 w 2203388"/>
                <a:gd name="connsiteY1-16" fmla="*/ 137160 h 2377440"/>
                <a:gd name="connsiteX2-17" fmla="*/ 2049780 w 2203388"/>
                <a:gd name="connsiteY2-18" fmla="*/ 1965960 h 2377440"/>
                <a:gd name="connsiteX3-19" fmla="*/ 853440 w 2203388"/>
                <a:gd name="connsiteY3-20" fmla="*/ 2377440 h 2377440"/>
                <a:gd name="connsiteX4-21" fmla="*/ 0 w 2203388"/>
                <a:gd name="connsiteY4-22" fmla="*/ 2316480 h 2377440"/>
                <a:gd name="connsiteX5-23" fmla="*/ 22860 w 2203388"/>
                <a:gd name="connsiteY5-24" fmla="*/ 0 h 2377440"/>
                <a:gd name="connsiteX0-25" fmla="*/ 22860 w 2203388"/>
                <a:gd name="connsiteY0-26" fmla="*/ 0 h 2377440"/>
                <a:gd name="connsiteX1-27" fmla="*/ 2194560 w 2203388"/>
                <a:gd name="connsiteY1-28" fmla="*/ 137160 h 2377440"/>
                <a:gd name="connsiteX2-29" fmla="*/ 2049780 w 2203388"/>
                <a:gd name="connsiteY2-30" fmla="*/ 1965960 h 2377440"/>
                <a:gd name="connsiteX3-31" fmla="*/ 853440 w 2203388"/>
                <a:gd name="connsiteY3-32" fmla="*/ 2377440 h 2377440"/>
                <a:gd name="connsiteX4-33" fmla="*/ 0 w 2203388"/>
                <a:gd name="connsiteY4-34" fmla="*/ 2316480 h 2377440"/>
                <a:gd name="connsiteX5-35" fmla="*/ 22860 w 2203388"/>
                <a:gd name="connsiteY5-36" fmla="*/ 0 h 2377440"/>
                <a:gd name="connsiteX0-37" fmla="*/ 22860 w 2203388"/>
                <a:gd name="connsiteY0-38" fmla="*/ 0 h 2377440"/>
                <a:gd name="connsiteX1-39" fmla="*/ 2194560 w 2203388"/>
                <a:gd name="connsiteY1-40" fmla="*/ 137160 h 2377440"/>
                <a:gd name="connsiteX2-41" fmla="*/ 2049780 w 2203388"/>
                <a:gd name="connsiteY2-42" fmla="*/ 1965960 h 2377440"/>
                <a:gd name="connsiteX3-43" fmla="*/ 853440 w 2203388"/>
                <a:gd name="connsiteY3-44" fmla="*/ 2377440 h 2377440"/>
                <a:gd name="connsiteX4-45" fmla="*/ 0 w 2203388"/>
                <a:gd name="connsiteY4-46" fmla="*/ 2232248 h 2377440"/>
                <a:gd name="connsiteX5-47" fmla="*/ 22860 w 2203388"/>
                <a:gd name="connsiteY5-48" fmla="*/ 0 h 2377440"/>
                <a:gd name="connsiteX0-49" fmla="*/ 22860 w 2203388"/>
                <a:gd name="connsiteY0-50" fmla="*/ 0 h 2377440"/>
                <a:gd name="connsiteX1-51" fmla="*/ 2194560 w 2203388"/>
                <a:gd name="connsiteY1-52" fmla="*/ 137160 h 2377440"/>
                <a:gd name="connsiteX2-53" fmla="*/ 2049780 w 2203388"/>
                <a:gd name="connsiteY2-54" fmla="*/ 1965960 h 2377440"/>
                <a:gd name="connsiteX3-55" fmla="*/ 853440 w 2203388"/>
                <a:gd name="connsiteY3-56" fmla="*/ 2377440 h 2377440"/>
                <a:gd name="connsiteX4-57" fmla="*/ 0 w 2203388"/>
                <a:gd name="connsiteY4-58" fmla="*/ 2232248 h 2377440"/>
                <a:gd name="connsiteX5-59" fmla="*/ 22860 w 2203388"/>
                <a:gd name="connsiteY5-60" fmla="*/ 0 h 2377440"/>
                <a:gd name="connsiteX0-61" fmla="*/ 22860 w 2203388"/>
                <a:gd name="connsiteY0-62" fmla="*/ 0 h 2377440"/>
                <a:gd name="connsiteX1-63" fmla="*/ 2194560 w 2203388"/>
                <a:gd name="connsiteY1-64" fmla="*/ 137160 h 2377440"/>
                <a:gd name="connsiteX2-65" fmla="*/ 2049780 w 2203388"/>
                <a:gd name="connsiteY2-66" fmla="*/ 1965960 h 2377440"/>
                <a:gd name="connsiteX3-67" fmla="*/ 853440 w 2203388"/>
                <a:gd name="connsiteY3-68" fmla="*/ 2377440 h 2377440"/>
                <a:gd name="connsiteX4-69" fmla="*/ 0 w 2203388"/>
                <a:gd name="connsiteY4-70" fmla="*/ 2232248 h 2377440"/>
                <a:gd name="connsiteX5-71" fmla="*/ 22860 w 2203388"/>
                <a:gd name="connsiteY5-72" fmla="*/ 0 h 2377440"/>
                <a:gd name="connsiteX0-73" fmla="*/ 22860 w 2194560"/>
                <a:gd name="connsiteY0-74" fmla="*/ 0 h 2377440"/>
                <a:gd name="connsiteX1-75" fmla="*/ 2194560 w 2194560"/>
                <a:gd name="connsiteY1-76" fmla="*/ 137160 h 2377440"/>
                <a:gd name="connsiteX2-77" fmla="*/ 2049780 w 2194560"/>
                <a:gd name="connsiteY2-78" fmla="*/ 1965960 h 2377440"/>
                <a:gd name="connsiteX3-79" fmla="*/ 853440 w 2194560"/>
                <a:gd name="connsiteY3-80" fmla="*/ 2377440 h 2377440"/>
                <a:gd name="connsiteX4-81" fmla="*/ 0 w 2194560"/>
                <a:gd name="connsiteY4-82" fmla="*/ 2232248 h 2377440"/>
                <a:gd name="connsiteX5-83" fmla="*/ 22860 w 2194560"/>
                <a:gd name="connsiteY5-84" fmla="*/ 0 h 2377440"/>
                <a:gd name="connsiteX0-85" fmla="*/ 22860 w 2201801"/>
                <a:gd name="connsiteY0-86" fmla="*/ 0 h 2377440"/>
                <a:gd name="connsiteX1-87" fmla="*/ 2194560 w 2201801"/>
                <a:gd name="connsiteY1-88" fmla="*/ 137160 h 2377440"/>
                <a:gd name="connsiteX2-89" fmla="*/ 2049780 w 2201801"/>
                <a:gd name="connsiteY2-90" fmla="*/ 1965960 h 2377440"/>
                <a:gd name="connsiteX3-91" fmla="*/ 853440 w 2201801"/>
                <a:gd name="connsiteY3-92" fmla="*/ 2377440 h 2377440"/>
                <a:gd name="connsiteX4-93" fmla="*/ 0 w 2201801"/>
                <a:gd name="connsiteY4-94" fmla="*/ 2232248 h 2377440"/>
                <a:gd name="connsiteX5-95" fmla="*/ 22860 w 2201801"/>
                <a:gd name="connsiteY5-96" fmla="*/ 0 h 2377440"/>
                <a:gd name="connsiteX0-97" fmla="*/ 22860 w 2201801"/>
                <a:gd name="connsiteY0-98" fmla="*/ 0 h 2340260"/>
                <a:gd name="connsiteX1-99" fmla="*/ 2194560 w 2201801"/>
                <a:gd name="connsiteY1-100" fmla="*/ 137160 h 2340260"/>
                <a:gd name="connsiteX2-101" fmla="*/ 2049780 w 2201801"/>
                <a:gd name="connsiteY2-102" fmla="*/ 1965960 h 2340260"/>
                <a:gd name="connsiteX3-103" fmla="*/ 1080120 w 2201801"/>
                <a:gd name="connsiteY3-104" fmla="*/ 2340260 h 2340260"/>
                <a:gd name="connsiteX4-105" fmla="*/ 0 w 2201801"/>
                <a:gd name="connsiteY4-106" fmla="*/ 2232248 h 2340260"/>
                <a:gd name="connsiteX5-107" fmla="*/ 22860 w 2201801"/>
                <a:gd name="connsiteY5-108" fmla="*/ 0 h 2340260"/>
                <a:gd name="connsiteX0-109" fmla="*/ 22860 w 2201801"/>
                <a:gd name="connsiteY0-110" fmla="*/ 0 h 2340260"/>
                <a:gd name="connsiteX1-111" fmla="*/ 2194560 w 2201801"/>
                <a:gd name="connsiteY1-112" fmla="*/ 137160 h 2340260"/>
                <a:gd name="connsiteX2-113" fmla="*/ 2049780 w 2201801"/>
                <a:gd name="connsiteY2-114" fmla="*/ 1965960 h 2340260"/>
                <a:gd name="connsiteX3-115" fmla="*/ 1080120 w 2201801"/>
                <a:gd name="connsiteY3-116" fmla="*/ 2340260 h 2340260"/>
                <a:gd name="connsiteX4-117" fmla="*/ 0 w 2201801"/>
                <a:gd name="connsiteY4-118" fmla="*/ 2232248 h 2340260"/>
                <a:gd name="connsiteX5-119" fmla="*/ 22860 w 2201801"/>
                <a:gd name="connsiteY5-120" fmla="*/ 0 h 2340260"/>
                <a:gd name="connsiteX0-121" fmla="*/ 22860 w 2201801"/>
                <a:gd name="connsiteY0-122" fmla="*/ 0 h 2316104"/>
                <a:gd name="connsiteX1-123" fmla="*/ 2194560 w 2201801"/>
                <a:gd name="connsiteY1-124" fmla="*/ 137160 h 2316104"/>
                <a:gd name="connsiteX2-125" fmla="*/ 2049780 w 2201801"/>
                <a:gd name="connsiteY2-126" fmla="*/ 1965960 h 2316104"/>
                <a:gd name="connsiteX3-127" fmla="*/ 1116124 w 2201801"/>
                <a:gd name="connsiteY3-128" fmla="*/ 2304256 h 2316104"/>
                <a:gd name="connsiteX4-129" fmla="*/ 0 w 2201801"/>
                <a:gd name="connsiteY4-130" fmla="*/ 2232248 h 2316104"/>
                <a:gd name="connsiteX5-131" fmla="*/ 22860 w 2201801"/>
                <a:gd name="connsiteY5-132" fmla="*/ 0 h 2316104"/>
                <a:gd name="connsiteX0-133" fmla="*/ 216024 w 2201801"/>
                <a:gd name="connsiteY0-134" fmla="*/ 0 h 2280100"/>
                <a:gd name="connsiteX1-135" fmla="*/ 2194560 w 2201801"/>
                <a:gd name="connsiteY1-136" fmla="*/ 101156 h 2280100"/>
                <a:gd name="connsiteX2-137" fmla="*/ 2049780 w 2201801"/>
                <a:gd name="connsiteY2-138" fmla="*/ 1929956 h 2280100"/>
                <a:gd name="connsiteX3-139" fmla="*/ 1116124 w 2201801"/>
                <a:gd name="connsiteY3-140" fmla="*/ 2268252 h 2280100"/>
                <a:gd name="connsiteX4-141" fmla="*/ 0 w 2201801"/>
                <a:gd name="connsiteY4-142" fmla="*/ 2196244 h 2280100"/>
                <a:gd name="connsiteX5-143" fmla="*/ 216024 w 2201801"/>
                <a:gd name="connsiteY5-144" fmla="*/ 0 h 2280100"/>
                <a:gd name="connsiteX0-145" fmla="*/ 72008 w 2201801"/>
                <a:gd name="connsiteY0-146" fmla="*/ 0 h 2280100"/>
                <a:gd name="connsiteX1-147" fmla="*/ 2194560 w 2201801"/>
                <a:gd name="connsiteY1-148" fmla="*/ 101156 h 2280100"/>
                <a:gd name="connsiteX2-149" fmla="*/ 2049780 w 2201801"/>
                <a:gd name="connsiteY2-150" fmla="*/ 1929956 h 2280100"/>
                <a:gd name="connsiteX3-151" fmla="*/ 1116124 w 2201801"/>
                <a:gd name="connsiteY3-152" fmla="*/ 2268252 h 2280100"/>
                <a:gd name="connsiteX4-153" fmla="*/ 0 w 2201801"/>
                <a:gd name="connsiteY4-154" fmla="*/ 2196244 h 2280100"/>
                <a:gd name="connsiteX5-155" fmla="*/ 72008 w 2201801"/>
                <a:gd name="connsiteY5-156" fmla="*/ 0 h 2280100"/>
                <a:gd name="connsiteX0-157" fmla="*/ 72008 w 2201801"/>
                <a:gd name="connsiteY0-158" fmla="*/ 0 h 2280100"/>
                <a:gd name="connsiteX1-159" fmla="*/ 2194560 w 2201801"/>
                <a:gd name="connsiteY1-160" fmla="*/ 101156 h 2280100"/>
                <a:gd name="connsiteX2-161" fmla="*/ 2049780 w 2201801"/>
                <a:gd name="connsiteY2-162" fmla="*/ 1929956 h 2280100"/>
                <a:gd name="connsiteX3-163" fmla="*/ 1116124 w 2201801"/>
                <a:gd name="connsiteY3-164" fmla="*/ 2268252 h 2280100"/>
                <a:gd name="connsiteX4-165" fmla="*/ 0 w 2201801"/>
                <a:gd name="connsiteY4-166" fmla="*/ 2196244 h 2280100"/>
                <a:gd name="connsiteX5-167" fmla="*/ 72008 w 2201801"/>
                <a:gd name="connsiteY5-168" fmla="*/ 0 h 2280100"/>
                <a:gd name="connsiteX0-169" fmla="*/ 72008 w 2201801"/>
                <a:gd name="connsiteY0-170" fmla="*/ 0 h 2280100"/>
                <a:gd name="connsiteX1-171" fmla="*/ 2194560 w 2201801"/>
                <a:gd name="connsiteY1-172" fmla="*/ 101156 h 2280100"/>
                <a:gd name="connsiteX2-173" fmla="*/ 2049780 w 2201801"/>
                <a:gd name="connsiteY2-174" fmla="*/ 1929956 h 2280100"/>
                <a:gd name="connsiteX3-175" fmla="*/ 1116124 w 2201801"/>
                <a:gd name="connsiteY3-176" fmla="*/ 2268252 h 2280100"/>
                <a:gd name="connsiteX4-177" fmla="*/ 0 w 2201801"/>
                <a:gd name="connsiteY4-178" fmla="*/ 2196244 h 2280100"/>
                <a:gd name="connsiteX5-179" fmla="*/ 72008 w 2201801"/>
                <a:gd name="connsiteY5-180" fmla="*/ 0 h 2280100"/>
                <a:gd name="connsiteX0-181" fmla="*/ 144016 w 2201801"/>
                <a:gd name="connsiteY0-182" fmla="*/ 0 h 2244096"/>
                <a:gd name="connsiteX1-183" fmla="*/ 2194560 w 2201801"/>
                <a:gd name="connsiteY1-184" fmla="*/ 65152 h 2244096"/>
                <a:gd name="connsiteX2-185" fmla="*/ 2049780 w 2201801"/>
                <a:gd name="connsiteY2-186" fmla="*/ 1893952 h 2244096"/>
                <a:gd name="connsiteX3-187" fmla="*/ 1116124 w 2201801"/>
                <a:gd name="connsiteY3-188" fmla="*/ 2232248 h 2244096"/>
                <a:gd name="connsiteX4-189" fmla="*/ 0 w 2201801"/>
                <a:gd name="connsiteY4-190" fmla="*/ 2160240 h 2244096"/>
                <a:gd name="connsiteX5-191" fmla="*/ 144016 w 2201801"/>
                <a:gd name="connsiteY5-192" fmla="*/ 0 h 2244096"/>
                <a:gd name="connsiteX0-193" fmla="*/ 144016 w 2201801"/>
                <a:gd name="connsiteY0-194" fmla="*/ 0 h 2244096"/>
                <a:gd name="connsiteX1-195" fmla="*/ 2194560 w 2201801"/>
                <a:gd name="connsiteY1-196" fmla="*/ 65152 h 2244096"/>
                <a:gd name="connsiteX2-197" fmla="*/ 2049780 w 2201801"/>
                <a:gd name="connsiteY2-198" fmla="*/ 1893952 h 2244096"/>
                <a:gd name="connsiteX3-199" fmla="*/ 1116124 w 2201801"/>
                <a:gd name="connsiteY3-200" fmla="*/ 2232248 h 2244096"/>
                <a:gd name="connsiteX4-201" fmla="*/ 0 w 2201801"/>
                <a:gd name="connsiteY4-202" fmla="*/ 2160240 h 2244096"/>
                <a:gd name="connsiteX5-203" fmla="*/ 144016 w 2201801"/>
                <a:gd name="connsiteY5-204" fmla="*/ 0 h 2244096"/>
                <a:gd name="connsiteX0-205" fmla="*/ 144016 w 2201801"/>
                <a:gd name="connsiteY0-206" fmla="*/ 0 h 2244096"/>
                <a:gd name="connsiteX1-207" fmla="*/ 2194560 w 2201801"/>
                <a:gd name="connsiteY1-208" fmla="*/ 65152 h 2244096"/>
                <a:gd name="connsiteX2-209" fmla="*/ 2049780 w 2201801"/>
                <a:gd name="connsiteY2-210" fmla="*/ 1893952 h 2244096"/>
                <a:gd name="connsiteX3-211" fmla="*/ 1116124 w 2201801"/>
                <a:gd name="connsiteY3-212" fmla="*/ 2232248 h 2244096"/>
                <a:gd name="connsiteX4-213" fmla="*/ 0 w 2201801"/>
                <a:gd name="connsiteY4-214" fmla="*/ 2160240 h 2244096"/>
                <a:gd name="connsiteX5-215" fmla="*/ 144016 w 2201801"/>
                <a:gd name="connsiteY5-216" fmla="*/ 0 h 2244096"/>
                <a:gd name="connsiteX0-217" fmla="*/ 144016 w 2201801"/>
                <a:gd name="connsiteY0-218" fmla="*/ 0 h 2244096"/>
                <a:gd name="connsiteX1-219" fmla="*/ 2194560 w 2201801"/>
                <a:gd name="connsiteY1-220" fmla="*/ 65152 h 2244096"/>
                <a:gd name="connsiteX2-221" fmla="*/ 2049780 w 2201801"/>
                <a:gd name="connsiteY2-222" fmla="*/ 1893952 h 2244096"/>
                <a:gd name="connsiteX3-223" fmla="*/ 1116124 w 2201801"/>
                <a:gd name="connsiteY3-224" fmla="*/ 2232248 h 2244096"/>
                <a:gd name="connsiteX4-225" fmla="*/ 0 w 2201801"/>
                <a:gd name="connsiteY4-226" fmla="*/ 2160240 h 2244096"/>
                <a:gd name="connsiteX5-227" fmla="*/ 144016 w 2201801"/>
                <a:gd name="connsiteY5-228" fmla="*/ 0 h 2244096"/>
                <a:gd name="connsiteX0-229" fmla="*/ 144016 w 2201801"/>
                <a:gd name="connsiteY0-230" fmla="*/ 0 h 2244096"/>
                <a:gd name="connsiteX1-231" fmla="*/ 2194560 w 2201801"/>
                <a:gd name="connsiteY1-232" fmla="*/ 65152 h 2244096"/>
                <a:gd name="connsiteX2-233" fmla="*/ 2049780 w 2201801"/>
                <a:gd name="connsiteY2-234" fmla="*/ 1893952 h 2244096"/>
                <a:gd name="connsiteX3-235" fmla="*/ 1116124 w 2201801"/>
                <a:gd name="connsiteY3-236" fmla="*/ 2232248 h 2244096"/>
                <a:gd name="connsiteX4-237" fmla="*/ 0 w 2201801"/>
                <a:gd name="connsiteY4-238" fmla="*/ 2160240 h 2244096"/>
                <a:gd name="connsiteX5-239" fmla="*/ 144016 w 2201801"/>
                <a:gd name="connsiteY5-240" fmla="*/ 0 h 2244096"/>
                <a:gd name="connsiteX0-241" fmla="*/ 144016 w 2201801"/>
                <a:gd name="connsiteY0-242" fmla="*/ 0 h 2244096"/>
                <a:gd name="connsiteX1-243" fmla="*/ 2194560 w 2201801"/>
                <a:gd name="connsiteY1-244" fmla="*/ 65152 h 2244096"/>
                <a:gd name="connsiteX2-245" fmla="*/ 2049780 w 2201801"/>
                <a:gd name="connsiteY2-246" fmla="*/ 1893952 h 2244096"/>
                <a:gd name="connsiteX3-247" fmla="*/ 1116124 w 2201801"/>
                <a:gd name="connsiteY3-248" fmla="*/ 2232248 h 2244096"/>
                <a:gd name="connsiteX4-249" fmla="*/ 0 w 2201801"/>
                <a:gd name="connsiteY4-250" fmla="*/ 2160240 h 2244096"/>
                <a:gd name="connsiteX5-251" fmla="*/ 144016 w 2201801"/>
                <a:gd name="connsiteY5-252" fmla="*/ 0 h 2244096"/>
                <a:gd name="connsiteX0-253" fmla="*/ 144016 w 2201801"/>
                <a:gd name="connsiteY0-254" fmla="*/ 0 h 2244096"/>
                <a:gd name="connsiteX1-255" fmla="*/ 2194560 w 2201801"/>
                <a:gd name="connsiteY1-256" fmla="*/ 65152 h 2244096"/>
                <a:gd name="connsiteX2-257" fmla="*/ 2049780 w 2201801"/>
                <a:gd name="connsiteY2-258" fmla="*/ 1893952 h 2244096"/>
                <a:gd name="connsiteX3-259" fmla="*/ 1116124 w 2201801"/>
                <a:gd name="connsiteY3-260" fmla="*/ 2232248 h 2244096"/>
                <a:gd name="connsiteX4-261" fmla="*/ 0 w 2201801"/>
                <a:gd name="connsiteY4-262" fmla="*/ 2160240 h 2244096"/>
                <a:gd name="connsiteX5-263" fmla="*/ 144016 w 2201801"/>
                <a:gd name="connsiteY5-264" fmla="*/ 0 h 2244096"/>
                <a:gd name="connsiteX0-265" fmla="*/ 144016 w 2201801"/>
                <a:gd name="connsiteY0-266" fmla="*/ 0 h 2232248"/>
                <a:gd name="connsiteX1-267" fmla="*/ 2194560 w 2201801"/>
                <a:gd name="connsiteY1-268" fmla="*/ 65152 h 2232248"/>
                <a:gd name="connsiteX2-269" fmla="*/ 2049780 w 2201801"/>
                <a:gd name="connsiteY2-270" fmla="*/ 1893952 h 2232248"/>
                <a:gd name="connsiteX3-271" fmla="*/ 1116124 w 2201801"/>
                <a:gd name="connsiteY3-272" fmla="*/ 2232248 h 2232248"/>
                <a:gd name="connsiteX4-273" fmla="*/ 0 w 2201801"/>
                <a:gd name="connsiteY4-274" fmla="*/ 2160240 h 2232248"/>
                <a:gd name="connsiteX5-275" fmla="*/ 144016 w 2201801"/>
                <a:gd name="connsiteY5-276" fmla="*/ 0 h 2232248"/>
                <a:gd name="connsiteX0-277" fmla="*/ 144016 w 2201801"/>
                <a:gd name="connsiteY0-278" fmla="*/ 0 h 2232248"/>
                <a:gd name="connsiteX1-279" fmla="*/ 2194560 w 2201801"/>
                <a:gd name="connsiteY1-280" fmla="*/ 65152 h 2232248"/>
                <a:gd name="connsiteX2-281" fmla="*/ 2049780 w 2201801"/>
                <a:gd name="connsiteY2-282" fmla="*/ 1893952 h 2232248"/>
                <a:gd name="connsiteX3-283" fmla="*/ 1116124 w 2201801"/>
                <a:gd name="connsiteY3-284" fmla="*/ 2232248 h 2232248"/>
                <a:gd name="connsiteX4-285" fmla="*/ 0 w 2201801"/>
                <a:gd name="connsiteY4-286" fmla="*/ 2160240 h 2232248"/>
                <a:gd name="connsiteX5-287" fmla="*/ 144016 w 2201801"/>
                <a:gd name="connsiteY5-288" fmla="*/ 0 h 2232248"/>
                <a:gd name="connsiteX0-289" fmla="*/ 144016 w 2201801"/>
                <a:gd name="connsiteY0-290" fmla="*/ 0 h 2232248"/>
                <a:gd name="connsiteX1-291" fmla="*/ 2194560 w 2201801"/>
                <a:gd name="connsiteY1-292" fmla="*/ 65152 h 2232248"/>
                <a:gd name="connsiteX2-293" fmla="*/ 2049780 w 2201801"/>
                <a:gd name="connsiteY2-294" fmla="*/ 1893952 h 2232248"/>
                <a:gd name="connsiteX3-295" fmla="*/ 1116124 w 2201801"/>
                <a:gd name="connsiteY3-296" fmla="*/ 2232248 h 2232248"/>
                <a:gd name="connsiteX4-297" fmla="*/ 0 w 2201801"/>
                <a:gd name="connsiteY4-298" fmla="*/ 2160240 h 2232248"/>
                <a:gd name="connsiteX5-299" fmla="*/ 144016 w 2201801"/>
                <a:gd name="connsiteY5-300" fmla="*/ 0 h 2232248"/>
                <a:gd name="connsiteX0-301" fmla="*/ 180020 w 2201801"/>
                <a:gd name="connsiteY0-302" fmla="*/ 0 h 2232248"/>
                <a:gd name="connsiteX1-303" fmla="*/ 2194560 w 2201801"/>
                <a:gd name="connsiteY1-304" fmla="*/ 65152 h 2232248"/>
                <a:gd name="connsiteX2-305" fmla="*/ 2049780 w 2201801"/>
                <a:gd name="connsiteY2-306" fmla="*/ 1893952 h 2232248"/>
                <a:gd name="connsiteX3-307" fmla="*/ 1116124 w 2201801"/>
                <a:gd name="connsiteY3-308" fmla="*/ 2232248 h 2232248"/>
                <a:gd name="connsiteX4-309" fmla="*/ 0 w 2201801"/>
                <a:gd name="connsiteY4-310" fmla="*/ 2160240 h 2232248"/>
                <a:gd name="connsiteX5-311" fmla="*/ 180020 w 2201801"/>
                <a:gd name="connsiteY5-312" fmla="*/ 0 h 2232248"/>
                <a:gd name="connsiteX0-313" fmla="*/ 180020 w 2201801"/>
                <a:gd name="connsiteY0-314" fmla="*/ 0 h 2232248"/>
                <a:gd name="connsiteX1-315" fmla="*/ 2194560 w 2201801"/>
                <a:gd name="connsiteY1-316" fmla="*/ 65152 h 2232248"/>
                <a:gd name="connsiteX2-317" fmla="*/ 2049780 w 2201801"/>
                <a:gd name="connsiteY2-318" fmla="*/ 1893952 h 2232248"/>
                <a:gd name="connsiteX3-319" fmla="*/ 1116124 w 2201801"/>
                <a:gd name="connsiteY3-320" fmla="*/ 2232248 h 2232248"/>
                <a:gd name="connsiteX4-321" fmla="*/ 0 w 2201801"/>
                <a:gd name="connsiteY4-322" fmla="*/ 2160240 h 2232248"/>
                <a:gd name="connsiteX5-323" fmla="*/ 180020 w 2201801"/>
                <a:gd name="connsiteY5-324" fmla="*/ 0 h 2232248"/>
                <a:gd name="connsiteX0-325" fmla="*/ 180020 w 2201801"/>
                <a:gd name="connsiteY0-326" fmla="*/ 0 h 2232248"/>
                <a:gd name="connsiteX1-327" fmla="*/ 2196244 w 2201801"/>
                <a:gd name="connsiteY1-328" fmla="*/ 36004 h 2232248"/>
                <a:gd name="connsiteX2-329" fmla="*/ 2049780 w 2201801"/>
                <a:gd name="connsiteY2-330" fmla="*/ 1893952 h 2232248"/>
                <a:gd name="connsiteX3-331" fmla="*/ 1116124 w 2201801"/>
                <a:gd name="connsiteY3-332" fmla="*/ 2232248 h 2232248"/>
                <a:gd name="connsiteX4-333" fmla="*/ 0 w 2201801"/>
                <a:gd name="connsiteY4-334" fmla="*/ 2160240 h 2232248"/>
                <a:gd name="connsiteX5-335" fmla="*/ 180020 w 2201801"/>
                <a:gd name="connsiteY5-336" fmla="*/ 0 h 2232248"/>
                <a:gd name="connsiteX0-337" fmla="*/ 180020 w 2201801"/>
                <a:gd name="connsiteY0-338" fmla="*/ 0 h 2232248"/>
                <a:gd name="connsiteX1-339" fmla="*/ 2196244 w 2201801"/>
                <a:gd name="connsiteY1-340" fmla="*/ 36004 h 2232248"/>
                <a:gd name="connsiteX2-341" fmla="*/ 2049780 w 2201801"/>
                <a:gd name="connsiteY2-342" fmla="*/ 1893952 h 2232248"/>
                <a:gd name="connsiteX3-343" fmla="*/ 1116124 w 2201801"/>
                <a:gd name="connsiteY3-344" fmla="*/ 2232248 h 2232248"/>
                <a:gd name="connsiteX4-345" fmla="*/ 0 w 2201801"/>
                <a:gd name="connsiteY4-346" fmla="*/ 2160240 h 2232248"/>
                <a:gd name="connsiteX5-347" fmla="*/ 180020 w 2201801"/>
                <a:gd name="connsiteY5-348" fmla="*/ 0 h 2232248"/>
                <a:gd name="connsiteX0-349" fmla="*/ 180020 w 2196244"/>
                <a:gd name="connsiteY0-350" fmla="*/ 0 h 2232248"/>
                <a:gd name="connsiteX1-351" fmla="*/ 2196244 w 2196244"/>
                <a:gd name="connsiteY1-352" fmla="*/ 36004 h 2232248"/>
                <a:gd name="connsiteX2-353" fmla="*/ 2049780 w 2196244"/>
                <a:gd name="connsiteY2-354" fmla="*/ 1893952 h 2232248"/>
                <a:gd name="connsiteX3-355" fmla="*/ 1116124 w 2196244"/>
                <a:gd name="connsiteY3-356" fmla="*/ 2232248 h 2232248"/>
                <a:gd name="connsiteX4-357" fmla="*/ 0 w 2196244"/>
                <a:gd name="connsiteY4-358" fmla="*/ 2160240 h 2232248"/>
                <a:gd name="connsiteX5-359" fmla="*/ 180020 w 2196244"/>
                <a:gd name="connsiteY5-360" fmla="*/ 0 h 2232248"/>
                <a:gd name="connsiteX0-361" fmla="*/ 180020 w 2196244"/>
                <a:gd name="connsiteY0-362" fmla="*/ 0 h 2232248"/>
                <a:gd name="connsiteX1-363" fmla="*/ 2196244 w 2196244"/>
                <a:gd name="connsiteY1-364" fmla="*/ 36004 h 2232248"/>
                <a:gd name="connsiteX2-365" fmla="*/ 2049780 w 2196244"/>
                <a:gd name="connsiteY2-366" fmla="*/ 1893952 h 2232248"/>
                <a:gd name="connsiteX3-367" fmla="*/ 1116124 w 2196244"/>
                <a:gd name="connsiteY3-368" fmla="*/ 2232248 h 2232248"/>
                <a:gd name="connsiteX4-369" fmla="*/ 0 w 2196244"/>
                <a:gd name="connsiteY4-370" fmla="*/ 2160240 h 2232248"/>
                <a:gd name="connsiteX5-371" fmla="*/ 180020 w 2196244"/>
                <a:gd name="connsiteY5-372" fmla="*/ 0 h 2232248"/>
                <a:gd name="connsiteX0-373" fmla="*/ 180020 w 2196244"/>
                <a:gd name="connsiteY0-374" fmla="*/ 0 h 2232248"/>
                <a:gd name="connsiteX1-375" fmla="*/ 2196244 w 2196244"/>
                <a:gd name="connsiteY1-376" fmla="*/ 36004 h 2232248"/>
                <a:gd name="connsiteX2-377" fmla="*/ 2049780 w 2196244"/>
                <a:gd name="connsiteY2-378" fmla="*/ 1893952 h 2232248"/>
                <a:gd name="connsiteX3-379" fmla="*/ 1116124 w 2196244"/>
                <a:gd name="connsiteY3-380" fmla="*/ 2232248 h 2232248"/>
                <a:gd name="connsiteX4-381" fmla="*/ 0 w 2196244"/>
                <a:gd name="connsiteY4-382" fmla="*/ 2160240 h 2232248"/>
                <a:gd name="connsiteX5-383" fmla="*/ 180020 w 2196244"/>
                <a:gd name="connsiteY5-384" fmla="*/ 0 h 2232248"/>
                <a:gd name="connsiteX0-385" fmla="*/ 180020 w 2196244"/>
                <a:gd name="connsiteY0-386" fmla="*/ 0 h 2232248"/>
                <a:gd name="connsiteX1-387" fmla="*/ 2196244 w 2196244"/>
                <a:gd name="connsiteY1-388" fmla="*/ 36004 h 2232248"/>
                <a:gd name="connsiteX2-389" fmla="*/ 2049780 w 2196244"/>
                <a:gd name="connsiteY2-390" fmla="*/ 1893952 h 2232248"/>
                <a:gd name="connsiteX3-391" fmla="*/ 1116124 w 2196244"/>
                <a:gd name="connsiteY3-392" fmla="*/ 2232248 h 2232248"/>
                <a:gd name="connsiteX4-393" fmla="*/ 0 w 2196244"/>
                <a:gd name="connsiteY4-394" fmla="*/ 2160240 h 2232248"/>
                <a:gd name="connsiteX5-395" fmla="*/ 180020 w 2196244"/>
                <a:gd name="connsiteY5-396" fmla="*/ 0 h 2232248"/>
                <a:gd name="connsiteX0-397" fmla="*/ 180020 w 2196244"/>
                <a:gd name="connsiteY0-398" fmla="*/ 0 h 2302394"/>
                <a:gd name="connsiteX1-399" fmla="*/ 2196244 w 2196244"/>
                <a:gd name="connsiteY1-400" fmla="*/ 36004 h 2302394"/>
                <a:gd name="connsiteX2-401" fmla="*/ 2049780 w 2196244"/>
                <a:gd name="connsiteY2-402" fmla="*/ 1893952 h 2302394"/>
                <a:gd name="connsiteX3-403" fmla="*/ 1116124 w 2196244"/>
                <a:gd name="connsiteY3-404" fmla="*/ 2232248 h 2302394"/>
                <a:gd name="connsiteX4-405" fmla="*/ 0 w 2196244"/>
                <a:gd name="connsiteY4-406" fmla="*/ 2160240 h 2302394"/>
                <a:gd name="connsiteX5-407" fmla="*/ 180020 w 2196244"/>
                <a:gd name="connsiteY5-408" fmla="*/ 0 h 23023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96244" h="2302394">
                  <a:moveTo>
                    <a:pt x="180020" y="0"/>
                  </a:moveTo>
                  <a:cubicBezTo>
                    <a:pt x="857309" y="70607"/>
                    <a:pt x="1482827" y="69527"/>
                    <a:pt x="2196244" y="36004"/>
                  </a:cubicBezTo>
                  <a:cubicBezTo>
                    <a:pt x="2181324" y="633028"/>
                    <a:pt x="2129347" y="1853427"/>
                    <a:pt x="2049780" y="1893952"/>
                  </a:cubicBezTo>
                  <a:cubicBezTo>
                    <a:pt x="1651000" y="2031112"/>
                    <a:pt x="1551293" y="2137976"/>
                    <a:pt x="1116124" y="2232248"/>
                  </a:cubicBezTo>
                  <a:cubicBezTo>
                    <a:pt x="697811" y="2302394"/>
                    <a:pt x="386738" y="2168927"/>
                    <a:pt x="0" y="2160240"/>
                  </a:cubicBezTo>
                  <a:cubicBezTo>
                    <a:pt x="112494" y="1412821"/>
                    <a:pt x="149009" y="847792"/>
                    <a:pt x="180020" y="0"/>
                  </a:cubicBezTo>
                  <a:close/>
                </a:path>
              </a:pathLst>
            </a:custGeom>
            <a:noFill/>
            <a:ln w="50800">
              <a:solidFill>
                <a:srgbClr val="FCCB00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자유형 87"/>
            <p:cNvSpPr/>
            <p:nvPr/>
          </p:nvSpPr>
          <p:spPr bwMode="auto">
            <a:xfrm>
              <a:off x="10242703" y="3463064"/>
              <a:ext cx="1179896" cy="736570"/>
            </a:xfrm>
            <a:custGeom>
              <a:avLst/>
              <a:gdLst>
                <a:gd name="connsiteX0" fmla="*/ 0 w 1104900"/>
                <a:gd name="connsiteY0" fmla="*/ 655320 h 655320"/>
                <a:gd name="connsiteX1" fmla="*/ 807720 w 1104900"/>
                <a:gd name="connsiteY1" fmla="*/ 0 h 655320"/>
                <a:gd name="connsiteX2" fmla="*/ 1104900 w 1104900"/>
                <a:gd name="connsiteY2" fmla="*/ 274320 h 655320"/>
                <a:gd name="connsiteX3" fmla="*/ 0 w 1104900"/>
                <a:gd name="connsiteY3" fmla="*/ 655320 h 655320"/>
                <a:gd name="connsiteX0-1" fmla="*/ 0 w 1104900"/>
                <a:gd name="connsiteY0-2" fmla="*/ 655320 h 716248"/>
                <a:gd name="connsiteX1-3" fmla="*/ 807720 w 1104900"/>
                <a:gd name="connsiteY1-4" fmla="*/ 0 h 716248"/>
                <a:gd name="connsiteX2-5" fmla="*/ 1104900 w 1104900"/>
                <a:gd name="connsiteY2-6" fmla="*/ 274320 h 716248"/>
                <a:gd name="connsiteX3-7" fmla="*/ 0 w 1104900"/>
                <a:gd name="connsiteY3-8" fmla="*/ 655320 h 716248"/>
                <a:gd name="connsiteX0-9" fmla="*/ 0 w 1104900"/>
                <a:gd name="connsiteY0-10" fmla="*/ 655320 h 716248"/>
                <a:gd name="connsiteX1-11" fmla="*/ 807720 w 1104900"/>
                <a:gd name="connsiteY1-12" fmla="*/ 0 h 716248"/>
                <a:gd name="connsiteX2-13" fmla="*/ 1104900 w 1104900"/>
                <a:gd name="connsiteY2-14" fmla="*/ 274320 h 716248"/>
                <a:gd name="connsiteX3-15" fmla="*/ 0 w 1104900"/>
                <a:gd name="connsiteY3-16" fmla="*/ 655320 h 716248"/>
                <a:gd name="connsiteX0-17" fmla="*/ 0 w 1104900"/>
                <a:gd name="connsiteY0-18" fmla="*/ 655320 h 716248"/>
                <a:gd name="connsiteX1-19" fmla="*/ 807720 w 1104900"/>
                <a:gd name="connsiteY1-20" fmla="*/ 0 h 716248"/>
                <a:gd name="connsiteX2-21" fmla="*/ 1104900 w 1104900"/>
                <a:gd name="connsiteY2-22" fmla="*/ 274320 h 716248"/>
                <a:gd name="connsiteX3-23" fmla="*/ 0 w 1104900"/>
                <a:gd name="connsiteY3-24" fmla="*/ 655320 h 716248"/>
                <a:gd name="connsiteX0-25" fmla="*/ 0 w 1104900"/>
                <a:gd name="connsiteY0-26" fmla="*/ 655320 h 655320"/>
                <a:gd name="connsiteX1-27" fmla="*/ 807720 w 1104900"/>
                <a:gd name="connsiteY1-28" fmla="*/ 0 h 655320"/>
                <a:gd name="connsiteX2-29" fmla="*/ 1104900 w 1104900"/>
                <a:gd name="connsiteY2-30" fmla="*/ 274320 h 655320"/>
                <a:gd name="connsiteX3-31" fmla="*/ 0 w 1104900"/>
                <a:gd name="connsiteY3-32" fmla="*/ 655320 h 655320"/>
                <a:gd name="connsiteX0-33" fmla="*/ 0 w 1104900"/>
                <a:gd name="connsiteY0-34" fmla="*/ 655320 h 655320"/>
                <a:gd name="connsiteX1-35" fmla="*/ 807720 w 1104900"/>
                <a:gd name="connsiteY1-36" fmla="*/ 0 h 655320"/>
                <a:gd name="connsiteX2-37" fmla="*/ 1104900 w 1104900"/>
                <a:gd name="connsiteY2-38" fmla="*/ 274320 h 655320"/>
                <a:gd name="connsiteX3-39" fmla="*/ 0 w 1104900"/>
                <a:gd name="connsiteY3-40" fmla="*/ 655320 h 655320"/>
                <a:gd name="connsiteX0-41" fmla="*/ 0 w 1104900"/>
                <a:gd name="connsiteY0-42" fmla="*/ 655320 h 655320"/>
                <a:gd name="connsiteX1-43" fmla="*/ 807720 w 1104900"/>
                <a:gd name="connsiteY1-44" fmla="*/ 0 h 655320"/>
                <a:gd name="connsiteX2-45" fmla="*/ 1104900 w 1104900"/>
                <a:gd name="connsiteY2-46" fmla="*/ 274320 h 655320"/>
                <a:gd name="connsiteX3-47" fmla="*/ 0 w 1104900"/>
                <a:gd name="connsiteY3-48" fmla="*/ 655320 h 655320"/>
                <a:gd name="connsiteX0-49" fmla="*/ 0 w 1104900"/>
                <a:gd name="connsiteY0-50" fmla="*/ 655320 h 655320"/>
                <a:gd name="connsiteX1-51" fmla="*/ 807720 w 1104900"/>
                <a:gd name="connsiteY1-52" fmla="*/ 0 h 655320"/>
                <a:gd name="connsiteX2-53" fmla="*/ 1104900 w 1104900"/>
                <a:gd name="connsiteY2-54" fmla="*/ 274320 h 655320"/>
                <a:gd name="connsiteX3-55" fmla="*/ 0 w 1104900"/>
                <a:gd name="connsiteY3-56" fmla="*/ 655320 h 655320"/>
                <a:gd name="connsiteX0-57" fmla="*/ 0 w 1104900"/>
                <a:gd name="connsiteY0-58" fmla="*/ 655320 h 655320"/>
                <a:gd name="connsiteX1-59" fmla="*/ 807720 w 1104900"/>
                <a:gd name="connsiteY1-60" fmla="*/ 0 h 655320"/>
                <a:gd name="connsiteX2-61" fmla="*/ 1104900 w 1104900"/>
                <a:gd name="connsiteY2-62" fmla="*/ 274320 h 655320"/>
                <a:gd name="connsiteX3-63" fmla="*/ 0 w 1104900"/>
                <a:gd name="connsiteY3-64" fmla="*/ 655320 h 655320"/>
                <a:gd name="connsiteX0-65" fmla="*/ 0 w 1104900"/>
                <a:gd name="connsiteY0-66" fmla="*/ 655320 h 655320"/>
                <a:gd name="connsiteX1-67" fmla="*/ 807720 w 1104900"/>
                <a:gd name="connsiteY1-68" fmla="*/ 0 h 655320"/>
                <a:gd name="connsiteX2-69" fmla="*/ 1104900 w 1104900"/>
                <a:gd name="connsiteY2-70" fmla="*/ 274320 h 655320"/>
                <a:gd name="connsiteX3-71" fmla="*/ 0 w 1104900"/>
                <a:gd name="connsiteY3-72" fmla="*/ 655320 h 655320"/>
                <a:gd name="connsiteX0-73" fmla="*/ 0 w 1124187"/>
                <a:gd name="connsiteY0-74" fmla="*/ 684497 h 684497"/>
                <a:gd name="connsiteX1-75" fmla="*/ 827007 w 1124187"/>
                <a:gd name="connsiteY1-76" fmla="*/ 0 h 684497"/>
                <a:gd name="connsiteX2-77" fmla="*/ 1124187 w 1124187"/>
                <a:gd name="connsiteY2-78" fmla="*/ 274320 h 684497"/>
                <a:gd name="connsiteX3-79" fmla="*/ 0 w 1124187"/>
                <a:gd name="connsiteY3-80" fmla="*/ 684497 h 684497"/>
                <a:gd name="connsiteX0-81" fmla="*/ 0 w 1124187"/>
                <a:gd name="connsiteY0-82" fmla="*/ 684497 h 684497"/>
                <a:gd name="connsiteX1-83" fmla="*/ 827007 w 1124187"/>
                <a:gd name="connsiteY1-84" fmla="*/ 0 h 684497"/>
                <a:gd name="connsiteX2-85" fmla="*/ 1124187 w 1124187"/>
                <a:gd name="connsiteY2-86" fmla="*/ 274320 h 684497"/>
                <a:gd name="connsiteX3-87" fmla="*/ 0 w 1124187"/>
                <a:gd name="connsiteY3-88" fmla="*/ 684497 h 684497"/>
                <a:gd name="connsiteX0-89" fmla="*/ 0 w 1124187"/>
                <a:gd name="connsiteY0-90" fmla="*/ 684497 h 684497"/>
                <a:gd name="connsiteX1-91" fmla="*/ 827007 w 1124187"/>
                <a:gd name="connsiteY1-92" fmla="*/ 0 h 684497"/>
                <a:gd name="connsiteX2-93" fmla="*/ 1124187 w 1124187"/>
                <a:gd name="connsiteY2-94" fmla="*/ 274320 h 684497"/>
                <a:gd name="connsiteX3-95" fmla="*/ 0 w 1124187"/>
                <a:gd name="connsiteY3-96" fmla="*/ 684497 h 684497"/>
                <a:gd name="connsiteX0-97" fmla="*/ 0 w 1124187"/>
                <a:gd name="connsiteY0-98" fmla="*/ 684497 h 684497"/>
                <a:gd name="connsiteX1-99" fmla="*/ 827007 w 1124187"/>
                <a:gd name="connsiteY1-100" fmla="*/ 0 h 684497"/>
                <a:gd name="connsiteX2-101" fmla="*/ 1124187 w 1124187"/>
                <a:gd name="connsiteY2-102" fmla="*/ 274320 h 684497"/>
                <a:gd name="connsiteX3-103" fmla="*/ 0 w 1124187"/>
                <a:gd name="connsiteY3-104" fmla="*/ 684497 h 684497"/>
                <a:gd name="connsiteX0-105" fmla="*/ 0 w 1125193"/>
                <a:gd name="connsiteY0-106" fmla="*/ 684497 h 684497"/>
                <a:gd name="connsiteX1-107" fmla="*/ 827007 w 1125193"/>
                <a:gd name="connsiteY1-108" fmla="*/ 0 h 684497"/>
                <a:gd name="connsiteX2-109" fmla="*/ 1125193 w 1125193"/>
                <a:gd name="connsiteY2-110" fmla="*/ 302186 h 684497"/>
                <a:gd name="connsiteX3-111" fmla="*/ 0 w 1125193"/>
                <a:gd name="connsiteY3-112" fmla="*/ 684497 h 684497"/>
                <a:gd name="connsiteX0-113" fmla="*/ 0 w 1109869"/>
                <a:gd name="connsiteY0-114" fmla="*/ 684497 h 684497"/>
                <a:gd name="connsiteX1-115" fmla="*/ 827007 w 1109869"/>
                <a:gd name="connsiteY1-116" fmla="*/ 0 h 684497"/>
                <a:gd name="connsiteX2-117" fmla="*/ 1109869 w 1109869"/>
                <a:gd name="connsiteY2-118" fmla="*/ 293334 h 684497"/>
                <a:gd name="connsiteX3-119" fmla="*/ 0 w 1109869"/>
                <a:gd name="connsiteY3-120" fmla="*/ 684497 h 684497"/>
                <a:gd name="connsiteX0-121" fmla="*/ 0 w 1111718"/>
                <a:gd name="connsiteY0-122" fmla="*/ 684497 h 684497"/>
                <a:gd name="connsiteX1-123" fmla="*/ 827007 w 1111718"/>
                <a:gd name="connsiteY1-124" fmla="*/ 0 h 684497"/>
                <a:gd name="connsiteX2-125" fmla="*/ 1111718 w 1111718"/>
                <a:gd name="connsiteY2-126" fmla="*/ 287291 h 684497"/>
                <a:gd name="connsiteX3-127" fmla="*/ 0 w 1111718"/>
                <a:gd name="connsiteY3-128" fmla="*/ 684497 h 684497"/>
                <a:gd name="connsiteX0-129" fmla="*/ 0 w 1113567"/>
                <a:gd name="connsiteY0-130" fmla="*/ 684497 h 684497"/>
                <a:gd name="connsiteX1-131" fmla="*/ 827007 w 1113567"/>
                <a:gd name="connsiteY1-132" fmla="*/ 0 h 684497"/>
                <a:gd name="connsiteX2-133" fmla="*/ 1113567 w 1113567"/>
                <a:gd name="connsiteY2-134" fmla="*/ 272819 h 684497"/>
                <a:gd name="connsiteX3-135" fmla="*/ 0 w 1113567"/>
                <a:gd name="connsiteY3-136" fmla="*/ 684497 h 684497"/>
                <a:gd name="connsiteX0-137" fmla="*/ 0 w 1118278"/>
                <a:gd name="connsiteY0-138" fmla="*/ 684497 h 684497"/>
                <a:gd name="connsiteX1-139" fmla="*/ 827007 w 1118278"/>
                <a:gd name="connsiteY1-140" fmla="*/ 0 h 684497"/>
                <a:gd name="connsiteX2-141" fmla="*/ 1118278 w 1118278"/>
                <a:gd name="connsiteY2-142" fmla="*/ 292399 h 684497"/>
                <a:gd name="connsiteX3-143" fmla="*/ 0 w 1118278"/>
                <a:gd name="connsiteY3-144" fmla="*/ 684497 h 684497"/>
                <a:gd name="connsiteX0-145" fmla="*/ 0 w 1117265"/>
                <a:gd name="connsiteY0-146" fmla="*/ 684497 h 684497"/>
                <a:gd name="connsiteX1-147" fmla="*/ 827007 w 1117265"/>
                <a:gd name="connsiteY1-148" fmla="*/ 0 h 684497"/>
                <a:gd name="connsiteX2-149" fmla="*/ 1117265 w 1117265"/>
                <a:gd name="connsiteY2-150" fmla="*/ 283547 h 684497"/>
                <a:gd name="connsiteX3-151" fmla="*/ 0 w 1117265"/>
                <a:gd name="connsiteY3-152" fmla="*/ 684497 h 684497"/>
                <a:gd name="connsiteX0-153" fmla="*/ 0 w 1117265"/>
                <a:gd name="connsiteY0-154" fmla="*/ 684497 h 684497"/>
                <a:gd name="connsiteX1-155" fmla="*/ 827007 w 1117265"/>
                <a:gd name="connsiteY1-156" fmla="*/ 0 h 684497"/>
                <a:gd name="connsiteX2-157" fmla="*/ 1117265 w 1117265"/>
                <a:gd name="connsiteY2-158" fmla="*/ 283547 h 684497"/>
                <a:gd name="connsiteX3-159" fmla="*/ 0 w 1117265"/>
                <a:gd name="connsiteY3-160" fmla="*/ 684497 h 684497"/>
                <a:gd name="connsiteX0-161" fmla="*/ 0 w 1117265"/>
                <a:gd name="connsiteY0-162" fmla="*/ 684497 h 684497"/>
                <a:gd name="connsiteX1-163" fmla="*/ 827007 w 1117265"/>
                <a:gd name="connsiteY1-164" fmla="*/ 0 h 684497"/>
                <a:gd name="connsiteX2-165" fmla="*/ 1117265 w 1117265"/>
                <a:gd name="connsiteY2-166" fmla="*/ 283547 h 684497"/>
                <a:gd name="connsiteX3-167" fmla="*/ 0 w 1117265"/>
                <a:gd name="connsiteY3-168" fmla="*/ 684497 h 684497"/>
                <a:gd name="connsiteX0-169" fmla="*/ 0 w 1117265"/>
                <a:gd name="connsiteY0-170" fmla="*/ 684497 h 684497"/>
                <a:gd name="connsiteX1-171" fmla="*/ 827007 w 1117265"/>
                <a:gd name="connsiteY1-172" fmla="*/ 0 h 684497"/>
                <a:gd name="connsiteX2-173" fmla="*/ 1117265 w 1117265"/>
                <a:gd name="connsiteY2-174" fmla="*/ 283547 h 684497"/>
                <a:gd name="connsiteX3-175" fmla="*/ 0 w 1117265"/>
                <a:gd name="connsiteY3-176" fmla="*/ 684497 h 684497"/>
                <a:gd name="connsiteX0-177" fmla="*/ 0 w 1117265"/>
                <a:gd name="connsiteY0-178" fmla="*/ 684497 h 684497"/>
                <a:gd name="connsiteX1-179" fmla="*/ 827007 w 1117265"/>
                <a:gd name="connsiteY1-180" fmla="*/ 0 h 684497"/>
                <a:gd name="connsiteX2-181" fmla="*/ 1117265 w 1117265"/>
                <a:gd name="connsiteY2-182" fmla="*/ 283547 h 684497"/>
                <a:gd name="connsiteX3-183" fmla="*/ 0 w 1117265"/>
                <a:gd name="connsiteY3-184" fmla="*/ 684497 h 684497"/>
                <a:gd name="connsiteX0-185" fmla="*/ 0 w 1117265"/>
                <a:gd name="connsiteY0-186" fmla="*/ 684497 h 684497"/>
                <a:gd name="connsiteX1-187" fmla="*/ 827007 w 1117265"/>
                <a:gd name="connsiteY1-188" fmla="*/ 0 h 684497"/>
                <a:gd name="connsiteX2-189" fmla="*/ 1117265 w 1117265"/>
                <a:gd name="connsiteY2-190" fmla="*/ 283547 h 684497"/>
                <a:gd name="connsiteX3-191" fmla="*/ 0 w 1117265"/>
                <a:gd name="connsiteY3-192" fmla="*/ 684497 h 684497"/>
                <a:gd name="connsiteX0-193" fmla="*/ 0 w 1117265"/>
                <a:gd name="connsiteY0-194" fmla="*/ 684497 h 684497"/>
                <a:gd name="connsiteX1-195" fmla="*/ 827007 w 1117265"/>
                <a:gd name="connsiteY1-196" fmla="*/ 0 h 684497"/>
                <a:gd name="connsiteX2-197" fmla="*/ 1117265 w 1117265"/>
                <a:gd name="connsiteY2-198" fmla="*/ 283547 h 684497"/>
                <a:gd name="connsiteX3-199" fmla="*/ 0 w 1117265"/>
                <a:gd name="connsiteY3-200" fmla="*/ 684497 h 684497"/>
                <a:gd name="connsiteX0-201" fmla="*/ 0 w 1117265"/>
                <a:gd name="connsiteY0-202" fmla="*/ 684497 h 684497"/>
                <a:gd name="connsiteX1-203" fmla="*/ 827007 w 1117265"/>
                <a:gd name="connsiteY1-204" fmla="*/ 0 h 684497"/>
                <a:gd name="connsiteX2-205" fmla="*/ 1117265 w 1117265"/>
                <a:gd name="connsiteY2-206" fmla="*/ 283547 h 684497"/>
                <a:gd name="connsiteX3-207" fmla="*/ 0 w 1117265"/>
                <a:gd name="connsiteY3-208" fmla="*/ 684497 h 684497"/>
                <a:gd name="connsiteX0-209" fmla="*/ 0 w 1117265"/>
                <a:gd name="connsiteY0-210" fmla="*/ 684497 h 684497"/>
                <a:gd name="connsiteX1-211" fmla="*/ 827007 w 1117265"/>
                <a:gd name="connsiteY1-212" fmla="*/ 0 h 684497"/>
                <a:gd name="connsiteX2-213" fmla="*/ 1117265 w 1117265"/>
                <a:gd name="connsiteY2-214" fmla="*/ 283547 h 684497"/>
                <a:gd name="connsiteX3-215" fmla="*/ 0 w 1117265"/>
                <a:gd name="connsiteY3-216" fmla="*/ 684497 h 684497"/>
                <a:gd name="connsiteX0-217" fmla="*/ 0 w 1117265"/>
                <a:gd name="connsiteY0-218" fmla="*/ 684497 h 684497"/>
                <a:gd name="connsiteX1-219" fmla="*/ 827007 w 1117265"/>
                <a:gd name="connsiteY1-220" fmla="*/ 0 h 684497"/>
                <a:gd name="connsiteX2-221" fmla="*/ 1117265 w 1117265"/>
                <a:gd name="connsiteY2-222" fmla="*/ 283547 h 684497"/>
                <a:gd name="connsiteX3-223" fmla="*/ 0 w 1117265"/>
                <a:gd name="connsiteY3-224" fmla="*/ 684497 h 684497"/>
                <a:gd name="connsiteX0-225" fmla="*/ 0 w 1117265"/>
                <a:gd name="connsiteY0-226" fmla="*/ 684497 h 684497"/>
                <a:gd name="connsiteX1-227" fmla="*/ 827007 w 1117265"/>
                <a:gd name="connsiteY1-228" fmla="*/ 0 h 684497"/>
                <a:gd name="connsiteX2-229" fmla="*/ 1117265 w 1117265"/>
                <a:gd name="connsiteY2-230" fmla="*/ 283547 h 684497"/>
                <a:gd name="connsiteX3-231" fmla="*/ 0 w 1117265"/>
                <a:gd name="connsiteY3-232" fmla="*/ 684497 h 684497"/>
                <a:gd name="connsiteX0-233" fmla="*/ 0 w 1117265"/>
                <a:gd name="connsiteY0-234" fmla="*/ 684497 h 684497"/>
                <a:gd name="connsiteX1-235" fmla="*/ 827007 w 1117265"/>
                <a:gd name="connsiteY1-236" fmla="*/ 0 h 684497"/>
                <a:gd name="connsiteX2-237" fmla="*/ 1117265 w 1117265"/>
                <a:gd name="connsiteY2-238" fmla="*/ 283547 h 684497"/>
                <a:gd name="connsiteX3-239" fmla="*/ 0 w 1117265"/>
                <a:gd name="connsiteY3-240" fmla="*/ 684497 h 684497"/>
                <a:gd name="connsiteX0-241" fmla="*/ 0 w 1117265"/>
                <a:gd name="connsiteY0-242" fmla="*/ 684497 h 684497"/>
                <a:gd name="connsiteX1-243" fmla="*/ 827007 w 1117265"/>
                <a:gd name="connsiteY1-244" fmla="*/ 0 h 684497"/>
                <a:gd name="connsiteX2-245" fmla="*/ 1117265 w 1117265"/>
                <a:gd name="connsiteY2-246" fmla="*/ 283547 h 684497"/>
                <a:gd name="connsiteX3-247" fmla="*/ 0 w 1117265"/>
                <a:gd name="connsiteY3-248" fmla="*/ 684497 h 6844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17265" h="684497">
                  <a:moveTo>
                    <a:pt x="0" y="684497"/>
                  </a:moveTo>
                  <a:cubicBezTo>
                    <a:pt x="281310" y="578055"/>
                    <a:pt x="563915" y="445084"/>
                    <a:pt x="827007" y="0"/>
                  </a:cubicBezTo>
                  <a:cubicBezTo>
                    <a:pt x="830800" y="112603"/>
                    <a:pt x="947335" y="344380"/>
                    <a:pt x="1117265" y="283547"/>
                  </a:cubicBezTo>
                  <a:cubicBezTo>
                    <a:pt x="779033" y="454015"/>
                    <a:pt x="330704" y="612949"/>
                    <a:pt x="0" y="684497"/>
                  </a:cubicBezTo>
                  <a:close/>
                </a:path>
              </a:pathLst>
            </a:custGeom>
            <a:noFill/>
            <a:ln w="50800">
              <a:solidFill>
                <a:srgbClr val="FCCB00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자유형 200"/>
            <p:cNvSpPr/>
            <p:nvPr/>
          </p:nvSpPr>
          <p:spPr bwMode="auto">
            <a:xfrm>
              <a:off x="9065116" y="1447314"/>
              <a:ext cx="2509877" cy="501051"/>
            </a:xfrm>
            <a:custGeom>
              <a:avLst/>
              <a:gdLst>
                <a:gd name="connsiteX0" fmla="*/ 0 w 2226733"/>
                <a:gd name="connsiteY0" fmla="*/ 0 h 465666"/>
                <a:gd name="connsiteX1" fmla="*/ 2226733 w 2226733"/>
                <a:gd name="connsiteY1" fmla="*/ 67733 h 465666"/>
                <a:gd name="connsiteX2" fmla="*/ 2192867 w 2226733"/>
                <a:gd name="connsiteY2" fmla="*/ 465666 h 465666"/>
                <a:gd name="connsiteX3" fmla="*/ 16933 w 2226733"/>
                <a:gd name="connsiteY3" fmla="*/ 381000 h 465666"/>
                <a:gd name="connsiteX4" fmla="*/ 0 w 2226733"/>
                <a:gd name="connsiteY4" fmla="*/ 0 h 465666"/>
                <a:gd name="connsiteX0-1" fmla="*/ 0 w 2226733"/>
                <a:gd name="connsiteY0-2" fmla="*/ 0 h 465666"/>
                <a:gd name="connsiteX1-3" fmla="*/ 2226733 w 2226733"/>
                <a:gd name="connsiteY1-4" fmla="*/ 67733 h 465666"/>
                <a:gd name="connsiteX2-5" fmla="*/ 2192867 w 2226733"/>
                <a:gd name="connsiteY2-6" fmla="*/ 465666 h 465666"/>
                <a:gd name="connsiteX3-7" fmla="*/ 16933 w 2226733"/>
                <a:gd name="connsiteY3-8" fmla="*/ 381000 h 465666"/>
                <a:gd name="connsiteX4-9" fmla="*/ 0 w 2226733"/>
                <a:gd name="connsiteY4-10" fmla="*/ 0 h 465666"/>
                <a:gd name="connsiteX0-11" fmla="*/ 0 w 2207084"/>
                <a:gd name="connsiteY0-12" fmla="*/ 0 h 465666"/>
                <a:gd name="connsiteX1-13" fmla="*/ 2207084 w 2207084"/>
                <a:gd name="connsiteY1-14" fmla="*/ 33453 h 465666"/>
                <a:gd name="connsiteX2-15" fmla="*/ 2192867 w 2207084"/>
                <a:gd name="connsiteY2-16" fmla="*/ 465666 h 465666"/>
                <a:gd name="connsiteX3-17" fmla="*/ 16933 w 2207084"/>
                <a:gd name="connsiteY3-18" fmla="*/ 381000 h 465666"/>
                <a:gd name="connsiteX4-19" fmla="*/ 0 w 2207084"/>
                <a:gd name="connsiteY4-20" fmla="*/ 0 h 465666"/>
                <a:gd name="connsiteX0-21" fmla="*/ 0 w 2196244"/>
                <a:gd name="connsiteY0-22" fmla="*/ 0 h 468217"/>
                <a:gd name="connsiteX1-23" fmla="*/ 2196244 w 2196244"/>
                <a:gd name="connsiteY1-24" fmla="*/ 36004 h 468217"/>
                <a:gd name="connsiteX2-25" fmla="*/ 2182027 w 2196244"/>
                <a:gd name="connsiteY2-26" fmla="*/ 468217 h 468217"/>
                <a:gd name="connsiteX3-27" fmla="*/ 6093 w 2196244"/>
                <a:gd name="connsiteY3-28" fmla="*/ 383551 h 468217"/>
                <a:gd name="connsiteX4-29" fmla="*/ 0 w 2196244"/>
                <a:gd name="connsiteY4-30" fmla="*/ 0 h 468217"/>
                <a:gd name="connsiteX0-31" fmla="*/ 0 w 2196244"/>
                <a:gd name="connsiteY0-32" fmla="*/ 0 h 468217"/>
                <a:gd name="connsiteX1-33" fmla="*/ 2196244 w 2196244"/>
                <a:gd name="connsiteY1-34" fmla="*/ 36004 h 468217"/>
                <a:gd name="connsiteX2-35" fmla="*/ 2182027 w 2196244"/>
                <a:gd name="connsiteY2-36" fmla="*/ 468217 h 468217"/>
                <a:gd name="connsiteX3-37" fmla="*/ 6093 w 2196244"/>
                <a:gd name="connsiteY3-38" fmla="*/ 383551 h 468217"/>
                <a:gd name="connsiteX4-39" fmla="*/ 0 w 2196244"/>
                <a:gd name="connsiteY4-40" fmla="*/ 0 h 468217"/>
                <a:gd name="connsiteX0-41" fmla="*/ 29911 w 2190151"/>
                <a:gd name="connsiteY0-42" fmla="*/ 0 h 468216"/>
                <a:gd name="connsiteX1-43" fmla="*/ 2190151 w 2190151"/>
                <a:gd name="connsiteY1-44" fmla="*/ 36003 h 468216"/>
                <a:gd name="connsiteX2-45" fmla="*/ 2175934 w 2190151"/>
                <a:gd name="connsiteY2-46" fmla="*/ 468216 h 468216"/>
                <a:gd name="connsiteX3-47" fmla="*/ 0 w 2190151"/>
                <a:gd name="connsiteY3-48" fmla="*/ 383550 h 468216"/>
                <a:gd name="connsiteX4-49" fmla="*/ 29911 w 2190151"/>
                <a:gd name="connsiteY4-50" fmla="*/ 0 h 468216"/>
                <a:gd name="connsiteX0-51" fmla="*/ 0 w 2160240"/>
                <a:gd name="connsiteY0-52" fmla="*/ 0 h 468216"/>
                <a:gd name="connsiteX1-53" fmla="*/ 2160240 w 2160240"/>
                <a:gd name="connsiteY1-54" fmla="*/ 36003 h 468216"/>
                <a:gd name="connsiteX2-55" fmla="*/ 2146023 w 2160240"/>
                <a:gd name="connsiteY2-56" fmla="*/ 468216 h 468216"/>
                <a:gd name="connsiteX3-57" fmla="*/ 0 w 2160240"/>
                <a:gd name="connsiteY3-58" fmla="*/ 360039 h 468216"/>
                <a:gd name="connsiteX4-59" fmla="*/ 0 w 2160240"/>
                <a:gd name="connsiteY4-60" fmla="*/ 0 h 468216"/>
                <a:gd name="connsiteX0-61" fmla="*/ 21444 w 2181684"/>
                <a:gd name="connsiteY0-62" fmla="*/ 0 h 468216"/>
                <a:gd name="connsiteX1-63" fmla="*/ 2181684 w 2181684"/>
                <a:gd name="connsiteY1-64" fmla="*/ 36003 h 468216"/>
                <a:gd name="connsiteX2-65" fmla="*/ 2167467 w 2181684"/>
                <a:gd name="connsiteY2-66" fmla="*/ 468216 h 468216"/>
                <a:gd name="connsiteX3-67" fmla="*/ 0 w 2181684"/>
                <a:gd name="connsiteY3-68" fmla="*/ 378258 h 468216"/>
                <a:gd name="connsiteX4-69" fmla="*/ 21444 w 2181684"/>
                <a:gd name="connsiteY4-70" fmla="*/ 0 h 468216"/>
                <a:gd name="connsiteX0-71" fmla="*/ 15094 w 2181684"/>
                <a:gd name="connsiteY0-72" fmla="*/ 0 h 468216"/>
                <a:gd name="connsiteX1-73" fmla="*/ 2181684 w 2181684"/>
                <a:gd name="connsiteY1-74" fmla="*/ 36003 h 468216"/>
                <a:gd name="connsiteX2-75" fmla="*/ 2167467 w 2181684"/>
                <a:gd name="connsiteY2-76" fmla="*/ 468216 h 468216"/>
                <a:gd name="connsiteX3-77" fmla="*/ 0 w 2181684"/>
                <a:gd name="connsiteY3-78" fmla="*/ 378258 h 468216"/>
                <a:gd name="connsiteX4-79" fmla="*/ 15094 w 2181684"/>
                <a:gd name="connsiteY4-80" fmla="*/ 0 h 468216"/>
                <a:gd name="connsiteX0-81" fmla="*/ 15094 w 2181684"/>
                <a:gd name="connsiteY0-82" fmla="*/ 0 h 492391"/>
                <a:gd name="connsiteX1-83" fmla="*/ 2181684 w 2181684"/>
                <a:gd name="connsiteY1-84" fmla="*/ 36003 h 492391"/>
                <a:gd name="connsiteX2-85" fmla="*/ 2167467 w 2181684"/>
                <a:gd name="connsiteY2-86" fmla="*/ 468216 h 492391"/>
                <a:gd name="connsiteX3-87" fmla="*/ 0 w 2181684"/>
                <a:gd name="connsiteY3-88" fmla="*/ 378258 h 492391"/>
                <a:gd name="connsiteX4-89" fmla="*/ 15094 w 2181684"/>
                <a:gd name="connsiteY4-90" fmla="*/ 0 h 492391"/>
                <a:gd name="connsiteX0-91" fmla="*/ 15094 w 2181684"/>
                <a:gd name="connsiteY0-92" fmla="*/ 0 h 492391"/>
                <a:gd name="connsiteX1-93" fmla="*/ 2181684 w 2181684"/>
                <a:gd name="connsiteY1-94" fmla="*/ 36003 h 492391"/>
                <a:gd name="connsiteX2-95" fmla="*/ 2167467 w 2181684"/>
                <a:gd name="connsiteY2-96" fmla="*/ 468216 h 492391"/>
                <a:gd name="connsiteX3-97" fmla="*/ 0 w 2181684"/>
                <a:gd name="connsiteY3-98" fmla="*/ 378258 h 492391"/>
                <a:gd name="connsiteX4-99" fmla="*/ 15094 w 2181684"/>
                <a:gd name="connsiteY4-100" fmla="*/ 0 h 492391"/>
                <a:gd name="connsiteX0-101" fmla="*/ 15094 w 2181684"/>
                <a:gd name="connsiteY0-102" fmla="*/ 0 h 456222"/>
                <a:gd name="connsiteX1-103" fmla="*/ 2181684 w 2181684"/>
                <a:gd name="connsiteY1-104" fmla="*/ 36003 h 456222"/>
                <a:gd name="connsiteX2-105" fmla="*/ 2145679 w 2181684"/>
                <a:gd name="connsiteY2-106" fmla="*/ 432047 h 456222"/>
                <a:gd name="connsiteX3-107" fmla="*/ 0 w 2181684"/>
                <a:gd name="connsiteY3-108" fmla="*/ 378258 h 456222"/>
                <a:gd name="connsiteX4-109" fmla="*/ 15094 w 2181684"/>
                <a:gd name="connsiteY4-110" fmla="*/ 0 h 456222"/>
                <a:gd name="connsiteX0-111" fmla="*/ 15094 w 2181684"/>
                <a:gd name="connsiteY0-112" fmla="*/ 0 h 462758"/>
                <a:gd name="connsiteX1-113" fmla="*/ 2181684 w 2181684"/>
                <a:gd name="connsiteY1-114" fmla="*/ 36003 h 462758"/>
                <a:gd name="connsiteX2-115" fmla="*/ 2171699 w 2181684"/>
                <a:gd name="connsiteY2-116" fmla="*/ 438583 h 462758"/>
                <a:gd name="connsiteX3-117" fmla="*/ 0 w 2181684"/>
                <a:gd name="connsiteY3-118" fmla="*/ 378258 h 462758"/>
                <a:gd name="connsiteX4-119" fmla="*/ 15094 w 2181684"/>
                <a:gd name="connsiteY4-120" fmla="*/ 0 h 462758"/>
                <a:gd name="connsiteX0-121" fmla="*/ 21443 w 2181684"/>
                <a:gd name="connsiteY0-122" fmla="*/ 0 h 498763"/>
                <a:gd name="connsiteX1-123" fmla="*/ 2181684 w 2181684"/>
                <a:gd name="connsiteY1-124" fmla="*/ 72008 h 498763"/>
                <a:gd name="connsiteX2-125" fmla="*/ 2171699 w 2181684"/>
                <a:gd name="connsiteY2-126" fmla="*/ 474588 h 498763"/>
                <a:gd name="connsiteX3-127" fmla="*/ 0 w 2181684"/>
                <a:gd name="connsiteY3-128" fmla="*/ 414263 h 498763"/>
                <a:gd name="connsiteX4-129" fmla="*/ 21443 w 2181684"/>
                <a:gd name="connsiteY4-130" fmla="*/ 0 h 498763"/>
                <a:gd name="connsiteX0-131" fmla="*/ 21443 w 2181683"/>
                <a:gd name="connsiteY0-132" fmla="*/ 0 h 498763"/>
                <a:gd name="connsiteX1-133" fmla="*/ 2181683 w 2181683"/>
                <a:gd name="connsiteY1-134" fmla="*/ 36005 h 498763"/>
                <a:gd name="connsiteX2-135" fmla="*/ 2171699 w 2181683"/>
                <a:gd name="connsiteY2-136" fmla="*/ 474588 h 498763"/>
                <a:gd name="connsiteX3-137" fmla="*/ 0 w 2181683"/>
                <a:gd name="connsiteY3-138" fmla="*/ 414263 h 498763"/>
                <a:gd name="connsiteX4-139" fmla="*/ 21443 w 2181683"/>
                <a:gd name="connsiteY4-140" fmla="*/ 0 h 498763"/>
                <a:gd name="connsiteX0-141" fmla="*/ 21443 w 2181683"/>
                <a:gd name="connsiteY0-142" fmla="*/ 0 h 466660"/>
                <a:gd name="connsiteX1-143" fmla="*/ 2181683 w 2181683"/>
                <a:gd name="connsiteY1-144" fmla="*/ 36005 h 466660"/>
                <a:gd name="connsiteX2-145" fmla="*/ 2145680 w 2181683"/>
                <a:gd name="connsiteY2-146" fmla="*/ 432049 h 466660"/>
                <a:gd name="connsiteX3-147" fmla="*/ 0 w 2181683"/>
                <a:gd name="connsiteY3-148" fmla="*/ 414263 h 466660"/>
                <a:gd name="connsiteX4-149" fmla="*/ 21443 w 2181683"/>
                <a:gd name="connsiteY4-150" fmla="*/ 0 h 466660"/>
                <a:gd name="connsiteX0-151" fmla="*/ 21443 w 2181683"/>
                <a:gd name="connsiteY0-152" fmla="*/ 0 h 441574"/>
                <a:gd name="connsiteX1-153" fmla="*/ 2181683 w 2181683"/>
                <a:gd name="connsiteY1-154" fmla="*/ 36005 h 441574"/>
                <a:gd name="connsiteX2-155" fmla="*/ 2161555 w 2181683"/>
                <a:gd name="connsiteY2-156" fmla="*/ 441574 h 441574"/>
                <a:gd name="connsiteX3-157" fmla="*/ 0 w 2181683"/>
                <a:gd name="connsiteY3-158" fmla="*/ 414263 h 441574"/>
                <a:gd name="connsiteX4-159" fmla="*/ 21443 w 2181683"/>
                <a:gd name="connsiteY4-160" fmla="*/ 0 h 441574"/>
                <a:gd name="connsiteX0-161" fmla="*/ 21443 w 2181683"/>
                <a:gd name="connsiteY0-162" fmla="*/ 0 h 441574"/>
                <a:gd name="connsiteX1-163" fmla="*/ 2181683 w 2181683"/>
                <a:gd name="connsiteY1-164" fmla="*/ 36005 h 441574"/>
                <a:gd name="connsiteX2-165" fmla="*/ 2171080 w 2181683"/>
                <a:gd name="connsiteY2-166" fmla="*/ 441574 h 441574"/>
                <a:gd name="connsiteX3-167" fmla="*/ 0 w 2181683"/>
                <a:gd name="connsiteY3-168" fmla="*/ 414263 h 441574"/>
                <a:gd name="connsiteX4-169" fmla="*/ 21443 w 2181683"/>
                <a:gd name="connsiteY4-170" fmla="*/ 0 h 441574"/>
                <a:gd name="connsiteX0-171" fmla="*/ 21443 w 2181683"/>
                <a:gd name="connsiteY0-172" fmla="*/ 0 h 471835"/>
                <a:gd name="connsiteX1-173" fmla="*/ 2181683 w 2181683"/>
                <a:gd name="connsiteY1-174" fmla="*/ 36005 h 471835"/>
                <a:gd name="connsiteX2-175" fmla="*/ 2171080 w 2181683"/>
                <a:gd name="connsiteY2-176" fmla="*/ 441574 h 471835"/>
                <a:gd name="connsiteX3-177" fmla="*/ 0 w 2181683"/>
                <a:gd name="connsiteY3-178" fmla="*/ 414263 h 471835"/>
                <a:gd name="connsiteX4-179" fmla="*/ 21443 w 2181683"/>
                <a:gd name="connsiteY4-180" fmla="*/ 0 h 471835"/>
                <a:gd name="connsiteX0-181" fmla="*/ 21443 w 2181683"/>
                <a:gd name="connsiteY0-182" fmla="*/ 0 h 471835"/>
                <a:gd name="connsiteX1-183" fmla="*/ 2181683 w 2181683"/>
                <a:gd name="connsiteY1-184" fmla="*/ 36005 h 471835"/>
                <a:gd name="connsiteX2-185" fmla="*/ 2171080 w 2181683"/>
                <a:gd name="connsiteY2-186" fmla="*/ 441574 h 471835"/>
                <a:gd name="connsiteX3-187" fmla="*/ 0 w 2181683"/>
                <a:gd name="connsiteY3-188" fmla="*/ 414263 h 471835"/>
                <a:gd name="connsiteX4-189" fmla="*/ 21443 w 2181683"/>
                <a:gd name="connsiteY4-190" fmla="*/ 0 h 471835"/>
                <a:gd name="connsiteX0-191" fmla="*/ 13233 w 2173473"/>
                <a:gd name="connsiteY0-192" fmla="*/ 0 h 471835"/>
                <a:gd name="connsiteX1-193" fmla="*/ 2173473 w 2173473"/>
                <a:gd name="connsiteY1-194" fmla="*/ 36005 h 471835"/>
                <a:gd name="connsiteX2-195" fmla="*/ 2162870 w 2173473"/>
                <a:gd name="connsiteY2-196" fmla="*/ 441574 h 471835"/>
                <a:gd name="connsiteX3-197" fmla="*/ 0 w 2173473"/>
                <a:gd name="connsiteY3-198" fmla="*/ 377428 h 471835"/>
                <a:gd name="connsiteX4-199" fmla="*/ 13233 w 2173473"/>
                <a:gd name="connsiteY4-200" fmla="*/ 0 h 471835"/>
                <a:gd name="connsiteX0-201" fmla="*/ 15627 w 2175867"/>
                <a:gd name="connsiteY0-202" fmla="*/ 0 h 441574"/>
                <a:gd name="connsiteX1-203" fmla="*/ 2175867 w 2175867"/>
                <a:gd name="connsiteY1-204" fmla="*/ 36005 h 441574"/>
                <a:gd name="connsiteX2-205" fmla="*/ 2165264 w 2175867"/>
                <a:gd name="connsiteY2-206" fmla="*/ 441574 h 441574"/>
                <a:gd name="connsiteX3-207" fmla="*/ 0 w 2175867"/>
                <a:gd name="connsiteY3-208" fmla="*/ 354372 h 441574"/>
                <a:gd name="connsiteX4-209" fmla="*/ 15627 w 2175867"/>
                <a:gd name="connsiteY4-210" fmla="*/ 0 h 441574"/>
                <a:gd name="connsiteX0-211" fmla="*/ 15627 w 2175867"/>
                <a:gd name="connsiteY0-212" fmla="*/ 0 h 454274"/>
                <a:gd name="connsiteX1-213" fmla="*/ 2175867 w 2175867"/>
                <a:gd name="connsiteY1-214" fmla="*/ 48705 h 454274"/>
                <a:gd name="connsiteX2-215" fmla="*/ 2165264 w 2175867"/>
                <a:gd name="connsiteY2-216" fmla="*/ 454274 h 454274"/>
                <a:gd name="connsiteX3-217" fmla="*/ 0 w 2175867"/>
                <a:gd name="connsiteY3-218" fmla="*/ 367072 h 454274"/>
                <a:gd name="connsiteX4-219" fmla="*/ 15627 w 2175867"/>
                <a:gd name="connsiteY4-220" fmla="*/ 0 h 454274"/>
                <a:gd name="connsiteX0-221" fmla="*/ 15627 w 2179042"/>
                <a:gd name="connsiteY0-222" fmla="*/ 0 h 454274"/>
                <a:gd name="connsiteX1-223" fmla="*/ 2179042 w 2179042"/>
                <a:gd name="connsiteY1-224" fmla="*/ 39180 h 454274"/>
                <a:gd name="connsiteX2-225" fmla="*/ 2165264 w 2179042"/>
                <a:gd name="connsiteY2-226" fmla="*/ 454274 h 454274"/>
                <a:gd name="connsiteX3-227" fmla="*/ 0 w 2179042"/>
                <a:gd name="connsiteY3-228" fmla="*/ 367072 h 454274"/>
                <a:gd name="connsiteX4-229" fmla="*/ 15627 w 2179042"/>
                <a:gd name="connsiteY4-230" fmla="*/ 0 h 454274"/>
                <a:gd name="connsiteX0-231" fmla="*/ 15627 w 2179042"/>
                <a:gd name="connsiteY0-232" fmla="*/ 0 h 397124"/>
                <a:gd name="connsiteX1-233" fmla="*/ 2179042 w 2179042"/>
                <a:gd name="connsiteY1-234" fmla="*/ 39180 h 397124"/>
                <a:gd name="connsiteX2-235" fmla="*/ 2174789 w 2179042"/>
                <a:gd name="connsiteY2-236" fmla="*/ 397124 h 397124"/>
                <a:gd name="connsiteX3-237" fmla="*/ 0 w 2179042"/>
                <a:gd name="connsiteY3-238" fmla="*/ 367072 h 397124"/>
                <a:gd name="connsiteX4-239" fmla="*/ 15627 w 2179042"/>
                <a:gd name="connsiteY4-240" fmla="*/ 0 h 397124"/>
                <a:gd name="connsiteX0-241" fmla="*/ 18802 w 2182217"/>
                <a:gd name="connsiteY0-242" fmla="*/ 0 h 397124"/>
                <a:gd name="connsiteX1-243" fmla="*/ 2182217 w 2182217"/>
                <a:gd name="connsiteY1-244" fmla="*/ 39180 h 397124"/>
                <a:gd name="connsiteX2-245" fmla="*/ 2177964 w 2182217"/>
                <a:gd name="connsiteY2-246" fmla="*/ 397124 h 397124"/>
                <a:gd name="connsiteX3-247" fmla="*/ 0 w 2182217"/>
                <a:gd name="connsiteY3-248" fmla="*/ 351197 h 397124"/>
                <a:gd name="connsiteX4-249" fmla="*/ 18802 w 2182217"/>
                <a:gd name="connsiteY4-250" fmla="*/ 0 h 397124"/>
                <a:gd name="connsiteX0-251" fmla="*/ 25152 w 2188567"/>
                <a:gd name="connsiteY0-252" fmla="*/ 0 h 397124"/>
                <a:gd name="connsiteX1-253" fmla="*/ 2188567 w 2188567"/>
                <a:gd name="connsiteY1-254" fmla="*/ 39180 h 397124"/>
                <a:gd name="connsiteX2-255" fmla="*/ 2184314 w 2188567"/>
                <a:gd name="connsiteY2-256" fmla="*/ 397124 h 397124"/>
                <a:gd name="connsiteX3-257" fmla="*/ 0 w 2188567"/>
                <a:gd name="connsiteY3-258" fmla="*/ 367072 h 397124"/>
                <a:gd name="connsiteX4-259" fmla="*/ 25152 w 2188567"/>
                <a:gd name="connsiteY4-260" fmla="*/ 0 h 397124"/>
                <a:gd name="connsiteX0-261" fmla="*/ 25152 w 2188567"/>
                <a:gd name="connsiteY0-262" fmla="*/ 0 h 381249"/>
                <a:gd name="connsiteX1-263" fmla="*/ 2188567 w 2188567"/>
                <a:gd name="connsiteY1-264" fmla="*/ 39180 h 381249"/>
                <a:gd name="connsiteX2-265" fmla="*/ 2181139 w 2188567"/>
                <a:gd name="connsiteY2-266" fmla="*/ 381249 h 381249"/>
                <a:gd name="connsiteX3-267" fmla="*/ 0 w 2188567"/>
                <a:gd name="connsiteY3-268" fmla="*/ 367072 h 381249"/>
                <a:gd name="connsiteX4-269" fmla="*/ 25152 w 2188567"/>
                <a:gd name="connsiteY4-270" fmla="*/ 0 h 381249"/>
                <a:gd name="connsiteX0-271" fmla="*/ 25152 w 2188567"/>
                <a:gd name="connsiteY0-272" fmla="*/ 0 h 411696"/>
                <a:gd name="connsiteX1-273" fmla="*/ 2188567 w 2188567"/>
                <a:gd name="connsiteY1-274" fmla="*/ 39180 h 411696"/>
                <a:gd name="connsiteX2-275" fmla="*/ 2181139 w 2188567"/>
                <a:gd name="connsiteY2-276" fmla="*/ 381249 h 411696"/>
                <a:gd name="connsiteX3-277" fmla="*/ 0 w 2188567"/>
                <a:gd name="connsiteY3-278" fmla="*/ 367072 h 411696"/>
                <a:gd name="connsiteX4-279" fmla="*/ 25152 w 2188567"/>
                <a:gd name="connsiteY4-280" fmla="*/ 0 h 411696"/>
                <a:gd name="connsiteX0-281" fmla="*/ 25152 w 2188567"/>
                <a:gd name="connsiteY0-282" fmla="*/ 0 h 436265"/>
                <a:gd name="connsiteX1-283" fmla="*/ 2188567 w 2188567"/>
                <a:gd name="connsiteY1-284" fmla="*/ 39180 h 436265"/>
                <a:gd name="connsiteX2-285" fmla="*/ 2181139 w 2188567"/>
                <a:gd name="connsiteY2-286" fmla="*/ 381249 h 436265"/>
                <a:gd name="connsiteX3-287" fmla="*/ 0 w 2188567"/>
                <a:gd name="connsiteY3-288" fmla="*/ 367072 h 436265"/>
                <a:gd name="connsiteX4-289" fmla="*/ 25152 w 2188567"/>
                <a:gd name="connsiteY4-290" fmla="*/ 0 h 436265"/>
                <a:gd name="connsiteX0-291" fmla="*/ 16942 w 2180357"/>
                <a:gd name="connsiteY0-292" fmla="*/ 0 h 436265"/>
                <a:gd name="connsiteX1-293" fmla="*/ 2180357 w 2180357"/>
                <a:gd name="connsiteY1-294" fmla="*/ 39180 h 436265"/>
                <a:gd name="connsiteX2-295" fmla="*/ 2172929 w 2180357"/>
                <a:gd name="connsiteY2-296" fmla="*/ 381249 h 436265"/>
                <a:gd name="connsiteX3-297" fmla="*/ 0 w 2180357"/>
                <a:gd name="connsiteY3-298" fmla="*/ 338745 h 436265"/>
                <a:gd name="connsiteX4-299" fmla="*/ 16942 w 2180357"/>
                <a:gd name="connsiteY4-300" fmla="*/ 0 h 436265"/>
                <a:gd name="connsiteX0-301" fmla="*/ 16942 w 2180357"/>
                <a:gd name="connsiteY0-302" fmla="*/ 0 h 436265"/>
                <a:gd name="connsiteX1-303" fmla="*/ 2180357 w 2180357"/>
                <a:gd name="connsiteY1-304" fmla="*/ 39180 h 436265"/>
                <a:gd name="connsiteX2-305" fmla="*/ 2172929 w 2180357"/>
                <a:gd name="connsiteY2-306" fmla="*/ 381249 h 436265"/>
                <a:gd name="connsiteX3-307" fmla="*/ 0 w 2180357"/>
                <a:gd name="connsiteY3-308" fmla="*/ 338745 h 436265"/>
                <a:gd name="connsiteX4-309" fmla="*/ 16942 w 2180357"/>
                <a:gd name="connsiteY4-310" fmla="*/ 0 h 4362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80357" h="436265">
                  <a:moveTo>
                    <a:pt x="16942" y="0"/>
                  </a:moveTo>
                  <a:cubicBezTo>
                    <a:pt x="639962" y="54762"/>
                    <a:pt x="1398909" y="66757"/>
                    <a:pt x="2180357" y="39180"/>
                  </a:cubicBezTo>
                  <a:cubicBezTo>
                    <a:pt x="2178939" y="158495"/>
                    <a:pt x="2174347" y="261934"/>
                    <a:pt x="2172929" y="381249"/>
                  </a:cubicBezTo>
                  <a:cubicBezTo>
                    <a:pt x="1395033" y="436265"/>
                    <a:pt x="414147" y="370198"/>
                    <a:pt x="0" y="338745"/>
                  </a:cubicBezTo>
                  <a:lnTo>
                    <a:pt x="16942" y="0"/>
                  </a:lnTo>
                  <a:close/>
                </a:path>
              </a:pathLst>
            </a:custGeom>
            <a:solidFill>
              <a:srgbClr val="FCCB00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자유형 124"/>
            <p:cNvSpPr/>
            <p:nvPr/>
          </p:nvSpPr>
          <p:spPr bwMode="auto">
            <a:xfrm>
              <a:off x="10261175" y="1200251"/>
              <a:ext cx="170866" cy="362513"/>
            </a:xfrm>
            <a:custGeom>
              <a:avLst/>
              <a:gdLst>
                <a:gd name="connsiteX0" fmla="*/ 127000 w 203200"/>
                <a:gd name="connsiteY0" fmla="*/ 0 h 279400"/>
                <a:gd name="connsiteX1" fmla="*/ 0 w 203200"/>
                <a:gd name="connsiteY1" fmla="*/ 279400 h 279400"/>
                <a:gd name="connsiteX2" fmla="*/ 203200 w 203200"/>
                <a:gd name="connsiteY2" fmla="*/ 6350 h 279400"/>
                <a:gd name="connsiteX3" fmla="*/ 127000 w 203200"/>
                <a:gd name="connsiteY3" fmla="*/ 0 h 279400"/>
                <a:gd name="connsiteX0-1" fmla="*/ 53950 w 130150"/>
                <a:gd name="connsiteY0-2" fmla="*/ 0 h 226132"/>
                <a:gd name="connsiteX1-3" fmla="*/ 0 w 130150"/>
                <a:gd name="connsiteY1-4" fmla="*/ 226132 h 226132"/>
                <a:gd name="connsiteX2-5" fmla="*/ 130150 w 130150"/>
                <a:gd name="connsiteY2-6" fmla="*/ 6350 h 226132"/>
                <a:gd name="connsiteX3-7" fmla="*/ 53950 w 130150"/>
                <a:gd name="connsiteY3-8" fmla="*/ 0 h 226132"/>
                <a:gd name="connsiteX0-9" fmla="*/ 53950 w 130150"/>
                <a:gd name="connsiteY0-10" fmla="*/ 0 h 226132"/>
                <a:gd name="connsiteX1-11" fmla="*/ 0 w 130150"/>
                <a:gd name="connsiteY1-12" fmla="*/ 226132 h 226132"/>
                <a:gd name="connsiteX2-13" fmla="*/ 130150 w 130150"/>
                <a:gd name="connsiteY2-14" fmla="*/ 6350 h 226132"/>
                <a:gd name="connsiteX3-15" fmla="*/ 53950 w 130150"/>
                <a:gd name="connsiteY3-16" fmla="*/ 0 h 226132"/>
                <a:gd name="connsiteX0-17" fmla="*/ 53950 w 130150"/>
                <a:gd name="connsiteY0-18" fmla="*/ 0 h 226132"/>
                <a:gd name="connsiteX1-19" fmla="*/ 0 w 130150"/>
                <a:gd name="connsiteY1-20" fmla="*/ 226132 h 226132"/>
                <a:gd name="connsiteX2-21" fmla="*/ 130150 w 130150"/>
                <a:gd name="connsiteY2-22" fmla="*/ 6350 h 226132"/>
                <a:gd name="connsiteX3-23" fmla="*/ 53950 w 130150"/>
                <a:gd name="connsiteY3-24" fmla="*/ 0 h 226132"/>
                <a:gd name="connsiteX0-25" fmla="*/ 53950 w 130150"/>
                <a:gd name="connsiteY0-26" fmla="*/ 0 h 226132"/>
                <a:gd name="connsiteX1-27" fmla="*/ 0 w 130150"/>
                <a:gd name="connsiteY1-28" fmla="*/ 226132 h 226132"/>
                <a:gd name="connsiteX2-29" fmla="*/ 130150 w 130150"/>
                <a:gd name="connsiteY2-30" fmla="*/ 6350 h 226132"/>
                <a:gd name="connsiteX3-31" fmla="*/ 53950 w 130150"/>
                <a:gd name="connsiteY3-32" fmla="*/ 0 h 226132"/>
                <a:gd name="connsiteX0-33" fmla="*/ 53950 w 130150"/>
                <a:gd name="connsiteY0-34" fmla="*/ 0 h 226132"/>
                <a:gd name="connsiteX1-35" fmla="*/ 0 w 130150"/>
                <a:gd name="connsiteY1-36" fmla="*/ 226132 h 226132"/>
                <a:gd name="connsiteX2-37" fmla="*/ 130150 w 130150"/>
                <a:gd name="connsiteY2-38" fmla="*/ 6350 h 226132"/>
                <a:gd name="connsiteX3-39" fmla="*/ 53950 w 130150"/>
                <a:gd name="connsiteY3-40" fmla="*/ 0 h 226132"/>
                <a:gd name="connsiteX0-41" fmla="*/ 53950 w 130150"/>
                <a:gd name="connsiteY0-42" fmla="*/ 0 h 226132"/>
                <a:gd name="connsiteX1-43" fmla="*/ 0 w 130150"/>
                <a:gd name="connsiteY1-44" fmla="*/ 226132 h 226132"/>
                <a:gd name="connsiteX2-45" fmla="*/ 130150 w 130150"/>
                <a:gd name="connsiteY2-46" fmla="*/ 6350 h 226132"/>
                <a:gd name="connsiteX3-47" fmla="*/ 53950 w 130150"/>
                <a:gd name="connsiteY3-48" fmla="*/ 0 h 226132"/>
                <a:gd name="connsiteX0-49" fmla="*/ 53950 w 130150"/>
                <a:gd name="connsiteY0-50" fmla="*/ 0 h 226132"/>
                <a:gd name="connsiteX1-51" fmla="*/ 0 w 130150"/>
                <a:gd name="connsiteY1-52" fmla="*/ 226132 h 226132"/>
                <a:gd name="connsiteX2-53" fmla="*/ 130150 w 130150"/>
                <a:gd name="connsiteY2-54" fmla="*/ 6350 h 226132"/>
                <a:gd name="connsiteX3-55" fmla="*/ 53950 w 130150"/>
                <a:gd name="connsiteY3-56" fmla="*/ 0 h 226132"/>
                <a:gd name="connsiteX0-57" fmla="*/ 53950 w 108012"/>
                <a:gd name="connsiteY0-58" fmla="*/ 0 h 226132"/>
                <a:gd name="connsiteX1-59" fmla="*/ 0 w 108012"/>
                <a:gd name="connsiteY1-60" fmla="*/ 226132 h 226132"/>
                <a:gd name="connsiteX2-61" fmla="*/ 108012 w 108012"/>
                <a:gd name="connsiteY2-62" fmla="*/ 0 h 226132"/>
                <a:gd name="connsiteX3-63" fmla="*/ 53950 w 108012"/>
                <a:gd name="connsiteY3-64" fmla="*/ 0 h 226132"/>
                <a:gd name="connsiteX0-65" fmla="*/ 53950 w 108012"/>
                <a:gd name="connsiteY0-66" fmla="*/ 0 h 226132"/>
                <a:gd name="connsiteX1-67" fmla="*/ 0 w 108012"/>
                <a:gd name="connsiteY1-68" fmla="*/ 226132 h 226132"/>
                <a:gd name="connsiteX2-69" fmla="*/ 108012 w 108012"/>
                <a:gd name="connsiteY2-70" fmla="*/ 0 h 226132"/>
                <a:gd name="connsiteX3-71" fmla="*/ 53950 w 108012"/>
                <a:gd name="connsiteY3-72" fmla="*/ 0 h 226132"/>
                <a:gd name="connsiteX0-73" fmla="*/ 72008 w 108012"/>
                <a:gd name="connsiteY0-74" fmla="*/ 0 h 226132"/>
                <a:gd name="connsiteX1-75" fmla="*/ 0 w 108012"/>
                <a:gd name="connsiteY1-76" fmla="*/ 226132 h 226132"/>
                <a:gd name="connsiteX2-77" fmla="*/ 108012 w 108012"/>
                <a:gd name="connsiteY2-78" fmla="*/ 0 h 226132"/>
                <a:gd name="connsiteX3-79" fmla="*/ 72008 w 108012"/>
                <a:gd name="connsiteY3-80" fmla="*/ 0 h 226132"/>
                <a:gd name="connsiteX0-81" fmla="*/ 72008 w 108012"/>
                <a:gd name="connsiteY0-82" fmla="*/ 0 h 226132"/>
                <a:gd name="connsiteX1-83" fmla="*/ 0 w 108012"/>
                <a:gd name="connsiteY1-84" fmla="*/ 226132 h 226132"/>
                <a:gd name="connsiteX2-85" fmla="*/ 108012 w 108012"/>
                <a:gd name="connsiteY2-86" fmla="*/ 0 h 226132"/>
                <a:gd name="connsiteX3-87" fmla="*/ 72008 w 108012"/>
                <a:gd name="connsiteY3-88" fmla="*/ 0 h 226132"/>
                <a:gd name="connsiteX0-89" fmla="*/ 72008 w 108012"/>
                <a:gd name="connsiteY0-90" fmla="*/ 0 h 226132"/>
                <a:gd name="connsiteX1-91" fmla="*/ 0 w 108012"/>
                <a:gd name="connsiteY1-92" fmla="*/ 226132 h 226132"/>
                <a:gd name="connsiteX2-93" fmla="*/ 108012 w 108012"/>
                <a:gd name="connsiteY2-94" fmla="*/ 0 h 226132"/>
                <a:gd name="connsiteX3-95" fmla="*/ 72008 w 108012"/>
                <a:gd name="connsiteY3-96" fmla="*/ 0 h 226132"/>
                <a:gd name="connsiteX0-97" fmla="*/ 72008 w 108012"/>
                <a:gd name="connsiteY0-98" fmla="*/ 0 h 226132"/>
                <a:gd name="connsiteX1-99" fmla="*/ 0 w 108012"/>
                <a:gd name="connsiteY1-100" fmla="*/ 226132 h 226132"/>
                <a:gd name="connsiteX2-101" fmla="*/ 108012 w 108012"/>
                <a:gd name="connsiteY2-102" fmla="*/ 0 h 226132"/>
                <a:gd name="connsiteX3-103" fmla="*/ 72008 w 108012"/>
                <a:gd name="connsiteY3-104" fmla="*/ 0 h 226132"/>
                <a:gd name="connsiteX0-105" fmla="*/ 65881 w 108012"/>
                <a:gd name="connsiteY0-106" fmla="*/ 0 h 229667"/>
                <a:gd name="connsiteX1-107" fmla="*/ 0 w 108012"/>
                <a:gd name="connsiteY1-108" fmla="*/ 229667 h 229667"/>
                <a:gd name="connsiteX2-109" fmla="*/ 108012 w 108012"/>
                <a:gd name="connsiteY2-110" fmla="*/ 3535 h 229667"/>
                <a:gd name="connsiteX3-111" fmla="*/ 65881 w 108012"/>
                <a:gd name="connsiteY3-112" fmla="*/ 0 h 229667"/>
                <a:gd name="connsiteX0-113" fmla="*/ 65881 w 108012"/>
                <a:gd name="connsiteY0-114" fmla="*/ 0 h 229667"/>
                <a:gd name="connsiteX1-115" fmla="*/ 0 w 108012"/>
                <a:gd name="connsiteY1-116" fmla="*/ 229667 h 229667"/>
                <a:gd name="connsiteX2-117" fmla="*/ 108012 w 108012"/>
                <a:gd name="connsiteY2-118" fmla="*/ 3535 h 229667"/>
                <a:gd name="connsiteX3-119" fmla="*/ 65881 w 108012"/>
                <a:gd name="connsiteY3-120" fmla="*/ 0 h 229667"/>
                <a:gd name="connsiteX0-121" fmla="*/ 65881 w 108012"/>
                <a:gd name="connsiteY0-122" fmla="*/ 0 h 229667"/>
                <a:gd name="connsiteX1-123" fmla="*/ 0 w 108012"/>
                <a:gd name="connsiteY1-124" fmla="*/ 229667 h 229667"/>
                <a:gd name="connsiteX2-125" fmla="*/ 108012 w 108012"/>
                <a:gd name="connsiteY2-126" fmla="*/ 3535 h 229667"/>
                <a:gd name="connsiteX3-127" fmla="*/ 65881 w 108012"/>
                <a:gd name="connsiteY3-128" fmla="*/ 0 h 2296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012" h="229667">
                  <a:moveTo>
                    <a:pt x="65881" y="0"/>
                  </a:moveTo>
                  <a:cubicBezTo>
                    <a:pt x="13989" y="170218"/>
                    <a:pt x="14807" y="145050"/>
                    <a:pt x="0" y="229667"/>
                  </a:cubicBezTo>
                  <a:cubicBezTo>
                    <a:pt x="60212" y="160858"/>
                    <a:pt x="80727" y="78247"/>
                    <a:pt x="108012" y="3535"/>
                  </a:cubicBezTo>
                  <a:lnTo>
                    <a:pt x="65881" y="0"/>
                  </a:lnTo>
                  <a:close/>
                </a:path>
              </a:pathLst>
            </a:custGeom>
            <a:solidFill>
              <a:srgbClr val="FCCB00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타원 113"/>
            <p:cNvSpPr/>
            <p:nvPr/>
          </p:nvSpPr>
          <p:spPr bwMode="auto">
            <a:xfrm>
              <a:off x="10231159" y="840048"/>
              <a:ext cx="387911" cy="390221"/>
            </a:xfrm>
            <a:prstGeom prst="ellipse">
              <a:avLst/>
            </a:prstGeom>
            <a:solidFill>
              <a:srgbClr val="FCCB00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ko-KR" altLang="en-US" sz="130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697987" y="1948231"/>
              <a:ext cx="2724611" cy="18717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洁白的书簿纸张的光反射系数高达90%，严重危害读写过程中的青少年视力健康;电视、电脑及手机屏幕作为直射眼部的高频强光源，其危害更大!</a:t>
              </a:r>
              <a:endPara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829232" y="1518987"/>
              <a:ext cx="1325880" cy="422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拒绝光污染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0285" y="864870"/>
            <a:ext cx="3739515" cy="3895090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9934" y="578189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-53657" y="5025708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/>
              <a:t>戴眼镜的误区</a:t>
            </a:r>
            <a:endParaRPr lang="zh-CN" altLang="en-US" sz="4400" b="1"/>
          </a:p>
        </p:txBody>
      </p:sp>
      <p:grpSp>
        <p:nvGrpSpPr>
          <p:cNvPr id="14" name="组合 13"/>
          <p:cNvGrpSpPr/>
          <p:nvPr/>
        </p:nvGrpSpPr>
        <p:grpSpPr>
          <a:xfrm>
            <a:off x="297180" y="63500"/>
            <a:ext cx="3863975" cy="5269865"/>
            <a:chOff x="8697987" y="840048"/>
            <a:chExt cx="2916258" cy="3447328"/>
          </a:xfrm>
        </p:grpSpPr>
        <p:sp>
          <p:nvSpPr>
            <p:cNvPr id="31" name="자유형 88"/>
            <p:cNvSpPr/>
            <p:nvPr/>
          </p:nvSpPr>
          <p:spPr bwMode="auto">
            <a:xfrm>
              <a:off x="8824981" y="1364190"/>
              <a:ext cx="2789264" cy="2923186"/>
            </a:xfrm>
            <a:custGeom>
              <a:avLst/>
              <a:gdLst>
                <a:gd name="connsiteX0" fmla="*/ 22860 w 2194560"/>
                <a:gd name="connsiteY0" fmla="*/ 0 h 2377440"/>
                <a:gd name="connsiteX1" fmla="*/ 2194560 w 2194560"/>
                <a:gd name="connsiteY1" fmla="*/ 137160 h 2377440"/>
                <a:gd name="connsiteX2" fmla="*/ 2049780 w 2194560"/>
                <a:gd name="connsiteY2" fmla="*/ 1965960 h 2377440"/>
                <a:gd name="connsiteX3" fmla="*/ 853440 w 2194560"/>
                <a:gd name="connsiteY3" fmla="*/ 2377440 h 2377440"/>
                <a:gd name="connsiteX4" fmla="*/ 0 w 2194560"/>
                <a:gd name="connsiteY4" fmla="*/ 2316480 h 2377440"/>
                <a:gd name="connsiteX5" fmla="*/ 22860 w 2194560"/>
                <a:gd name="connsiteY5" fmla="*/ 0 h 2377440"/>
                <a:gd name="connsiteX0-1" fmla="*/ 22860 w 2203388"/>
                <a:gd name="connsiteY0-2" fmla="*/ 0 h 2377440"/>
                <a:gd name="connsiteX1-3" fmla="*/ 2194560 w 2203388"/>
                <a:gd name="connsiteY1-4" fmla="*/ 137160 h 2377440"/>
                <a:gd name="connsiteX2-5" fmla="*/ 2049780 w 2203388"/>
                <a:gd name="connsiteY2-6" fmla="*/ 1965960 h 2377440"/>
                <a:gd name="connsiteX3-7" fmla="*/ 853440 w 2203388"/>
                <a:gd name="connsiteY3-8" fmla="*/ 2377440 h 2377440"/>
                <a:gd name="connsiteX4-9" fmla="*/ 0 w 2203388"/>
                <a:gd name="connsiteY4-10" fmla="*/ 2316480 h 2377440"/>
                <a:gd name="connsiteX5-11" fmla="*/ 22860 w 2203388"/>
                <a:gd name="connsiteY5-12" fmla="*/ 0 h 2377440"/>
                <a:gd name="connsiteX0-13" fmla="*/ 22860 w 2203388"/>
                <a:gd name="connsiteY0-14" fmla="*/ 0 h 2377440"/>
                <a:gd name="connsiteX1-15" fmla="*/ 2194560 w 2203388"/>
                <a:gd name="connsiteY1-16" fmla="*/ 137160 h 2377440"/>
                <a:gd name="connsiteX2-17" fmla="*/ 2049780 w 2203388"/>
                <a:gd name="connsiteY2-18" fmla="*/ 1965960 h 2377440"/>
                <a:gd name="connsiteX3-19" fmla="*/ 853440 w 2203388"/>
                <a:gd name="connsiteY3-20" fmla="*/ 2377440 h 2377440"/>
                <a:gd name="connsiteX4-21" fmla="*/ 0 w 2203388"/>
                <a:gd name="connsiteY4-22" fmla="*/ 2316480 h 2377440"/>
                <a:gd name="connsiteX5-23" fmla="*/ 22860 w 2203388"/>
                <a:gd name="connsiteY5-24" fmla="*/ 0 h 2377440"/>
                <a:gd name="connsiteX0-25" fmla="*/ 22860 w 2203388"/>
                <a:gd name="connsiteY0-26" fmla="*/ 0 h 2377440"/>
                <a:gd name="connsiteX1-27" fmla="*/ 2194560 w 2203388"/>
                <a:gd name="connsiteY1-28" fmla="*/ 137160 h 2377440"/>
                <a:gd name="connsiteX2-29" fmla="*/ 2049780 w 2203388"/>
                <a:gd name="connsiteY2-30" fmla="*/ 1965960 h 2377440"/>
                <a:gd name="connsiteX3-31" fmla="*/ 853440 w 2203388"/>
                <a:gd name="connsiteY3-32" fmla="*/ 2377440 h 2377440"/>
                <a:gd name="connsiteX4-33" fmla="*/ 0 w 2203388"/>
                <a:gd name="connsiteY4-34" fmla="*/ 2316480 h 2377440"/>
                <a:gd name="connsiteX5-35" fmla="*/ 22860 w 2203388"/>
                <a:gd name="connsiteY5-36" fmla="*/ 0 h 2377440"/>
                <a:gd name="connsiteX0-37" fmla="*/ 22860 w 2203388"/>
                <a:gd name="connsiteY0-38" fmla="*/ 0 h 2377440"/>
                <a:gd name="connsiteX1-39" fmla="*/ 2194560 w 2203388"/>
                <a:gd name="connsiteY1-40" fmla="*/ 137160 h 2377440"/>
                <a:gd name="connsiteX2-41" fmla="*/ 2049780 w 2203388"/>
                <a:gd name="connsiteY2-42" fmla="*/ 1965960 h 2377440"/>
                <a:gd name="connsiteX3-43" fmla="*/ 853440 w 2203388"/>
                <a:gd name="connsiteY3-44" fmla="*/ 2377440 h 2377440"/>
                <a:gd name="connsiteX4-45" fmla="*/ 0 w 2203388"/>
                <a:gd name="connsiteY4-46" fmla="*/ 2232248 h 2377440"/>
                <a:gd name="connsiteX5-47" fmla="*/ 22860 w 2203388"/>
                <a:gd name="connsiteY5-48" fmla="*/ 0 h 2377440"/>
                <a:gd name="connsiteX0-49" fmla="*/ 22860 w 2203388"/>
                <a:gd name="connsiteY0-50" fmla="*/ 0 h 2377440"/>
                <a:gd name="connsiteX1-51" fmla="*/ 2194560 w 2203388"/>
                <a:gd name="connsiteY1-52" fmla="*/ 137160 h 2377440"/>
                <a:gd name="connsiteX2-53" fmla="*/ 2049780 w 2203388"/>
                <a:gd name="connsiteY2-54" fmla="*/ 1965960 h 2377440"/>
                <a:gd name="connsiteX3-55" fmla="*/ 853440 w 2203388"/>
                <a:gd name="connsiteY3-56" fmla="*/ 2377440 h 2377440"/>
                <a:gd name="connsiteX4-57" fmla="*/ 0 w 2203388"/>
                <a:gd name="connsiteY4-58" fmla="*/ 2232248 h 2377440"/>
                <a:gd name="connsiteX5-59" fmla="*/ 22860 w 2203388"/>
                <a:gd name="connsiteY5-60" fmla="*/ 0 h 2377440"/>
                <a:gd name="connsiteX0-61" fmla="*/ 22860 w 2203388"/>
                <a:gd name="connsiteY0-62" fmla="*/ 0 h 2377440"/>
                <a:gd name="connsiteX1-63" fmla="*/ 2194560 w 2203388"/>
                <a:gd name="connsiteY1-64" fmla="*/ 137160 h 2377440"/>
                <a:gd name="connsiteX2-65" fmla="*/ 2049780 w 2203388"/>
                <a:gd name="connsiteY2-66" fmla="*/ 1965960 h 2377440"/>
                <a:gd name="connsiteX3-67" fmla="*/ 853440 w 2203388"/>
                <a:gd name="connsiteY3-68" fmla="*/ 2377440 h 2377440"/>
                <a:gd name="connsiteX4-69" fmla="*/ 0 w 2203388"/>
                <a:gd name="connsiteY4-70" fmla="*/ 2232248 h 2377440"/>
                <a:gd name="connsiteX5-71" fmla="*/ 22860 w 2203388"/>
                <a:gd name="connsiteY5-72" fmla="*/ 0 h 2377440"/>
                <a:gd name="connsiteX0-73" fmla="*/ 22860 w 2194560"/>
                <a:gd name="connsiteY0-74" fmla="*/ 0 h 2377440"/>
                <a:gd name="connsiteX1-75" fmla="*/ 2194560 w 2194560"/>
                <a:gd name="connsiteY1-76" fmla="*/ 137160 h 2377440"/>
                <a:gd name="connsiteX2-77" fmla="*/ 2049780 w 2194560"/>
                <a:gd name="connsiteY2-78" fmla="*/ 1965960 h 2377440"/>
                <a:gd name="connsiteX3-79" fmla="*/ 853440 w 2194560"/>
                <a:gd name="connsiteY3-80" fmla="*/ 2377440 h 2377440"/>
                <a:gd name="connsiteX4-81" fmla="*/ 0 w 2194560"/>
                <a:gd name="connsiteY4-82" fmla="*/ 2232248 h 2377440"/>
                <a:gd name="connsiteX5-83" fmla="*/ 22860 w 2194560"/>
                <a:gd name="connsiteY5-84" fmla="*/ 0 h 2377440"/>
                <a:gd name="connsiteX0-85" fmla="*/ 22860 w 2201801"/>
                <a:gd name="connsiteY0-86" fmla="*/ 0 h 2377440"/>
                <a:gd name="connsiteX1-87" fmla="*/ 2194560 w 2201801"/>
                <a:gd name="connsiteY1-88" fmla="*/ 137160 h 2377440"/>
                <a:gd name="connsiteX2-89" fmla="*/ 2049780 w 2201801"/>
                <a:gd name="connsiteY2-90" fmla="*/ 1965960 h 2377440"/>
                <a:gd name="connsiteX3-91" fmla="*/ 853440 w 2201801"/>
                <a:gd name="connsiteY3-92" fmla="*/ 2377440 h 2377440"/>
                <a:gd name="connsiteX4-93" fmla="*/ 0 w 2201801"/>
                <a:gd name="connsiteY4-94" fmla="*/ 2232248 h 2377440"/>
                <a:gd name="connsiteX5-95" fmla="*/ 22860 w 2201801"/>
                <a:gd name="connsiteY5-96" fmla="*/ 0 h 2377440"/>
                <a:gd name="connsiteX0-97" fmla="*/ 22860 w 2201801"/>
                <a:gd name="connsiteY0-98" fmla="*/ 0 h 2340260"/>
                <a:gd name="connsiteX1-99" fmla="*/ 2194560 w 2201801"/>
                <a:gd name="connsiteY1-100" fmla="*/ 137160 h 2340260"/>
                <a:gd name="connsiteX2-101" fmla="*/ 2049780 w 2201801"/>
                <a:gd name="connsiteY2-102" fmla="*/ 1965960 h 2340260"/>
                <a:gd name="connsiteX3-103" fmla="*/ 1080120 w 2201801"/>
                <a:gd name="connsiteY3-104" fmla="*/ 2340260 h 2340260"/>
                <a:gd name="connsiteX4-105" fmla="*/ 0 w 2201801"/>
                <a:gd name="connsiteY4-106" fmla="*/ 2232248 h 2340260"/>
                <a:gd name="connsiteX5-107" fmla="*/ 22860 w 2201801"/>
                <a:gd name="connsiteY5-108" fmla="*/ 0 h 2340260"/>
                <a:gd name="connsiteX0-109" fmla="*/ 22860 w 2201801"/>
                <a:gd name="connsiteY0-110" fmla="*/ 0 h 2340260"/>
                <a:gd name="connsiteX1-111" fmla="*/ 2194560 w 2201801"/>
                <a:gd name="connsiteY1-112" fmla="*/ 137160 h 2340260"/>
                <a:gd name="connsiteX2-113" fmla="*/ 2049780 w 2201801"/>
                <a:gd name="connsiteY2-114" fmla="*/ 1965960 h 2340260"/>
                <a:gd name="connsiteX3-115" fmla="*/ 1080120 w 2201801"/>
                <a:gd name="connsiteY3-116" fmla="*/ 2340260 h 2340260"/>
                <a:gd name="connsiteX4-117" fmla="*/ 0 w 2201801"/>
                <a:gd name="connsiteY4-118" fmla="*/ 2232248 h 2340260"/>
                <a:gd name="connsiteX5-119" fmla="*/ 22860 w 2201801"/>
                <a:gd name="connsiteY5-120" fmla="*/ 0 h 2340260"/>
                <a:gd name="connsiteX0-121" fmla="*/ 22860 w 2201801"/>
                <a:gd name="connsiteY0-122" fmla="*/ 0 h 2316104"/>
                <a:gd name="connsiteX1-123" fmla="*/ 2194560 w 2201801"/>
                <a:gd name="connsiteY1-124" fmla="*/ 137160 h 2316104"/>
                <a:gd name="connsiteX2-125" fmla="*/ 2049780 w 2201801"/>
                <a:gd name="connsiteY2-126" fmla="*/ 1965960 h 2316104"/>
                <a:gd name="connsiteX3-127" fmla="*/ 1116124 w 2201801"/>
                <a:gd name="connsiteY3-128" fmla="*/ 2304256 h 2316104"/>
                <a:gd name="connsiteX4-129" fmla="*/ 0 w 2201801"/>
                <a:gd name="connsiteY4-130" fmla="*/ 2232248 h 2316104"/>
                <a:gd name="connsiteX5-131" fmla="*/ 22860 w 2201801"/>
                <a:gd name="connsiteY5-132" fmla="*/ 0 h 2316104"/>
                <a:gd name="connsiteX0-133" fmla="*/ 216024 w 2201801"/>
                <a:gd name="connsiteY0-134" fmla="*/ 0 h 2280100"/>
                <a:gd name="connsiteX1-135" fmla="*/ 2194560 w 2201801"/>
                <a:gd name="connsiteY1-136" fmla="*/ 101156 h 2280100"/>
                <a:gd name="connsiteX2-137" fmla="*/ 2049780 w 2201801"/>
                <a:gd name="connsiteY2-138" fmla="*/ 1929956 h 2280100"/>
                <a:gd name="connsiteX3-139" fmla="*/ 1116124 w 2201801"/>
                <a:gd name="connsiteY3-140" fmla="*/ 2268252 h 2280100"/>
                <a:gd name="connsiteX4-141" fmla="*/ 0 w 2201801"/>
                <a:gd name="connsiteY4-142" fmla="*/ 2196244 h 2280100"/>
                <a:gd name="connsiteX5-143" fmla="*/ 216024 w 2201801"/>
                <a:gd name="connsiteY5-144" fmla="*/ 0 h 2280100"/>
                <a:gd name="connsiteX0-145" fmla="*/ 72008 w 2201801"/>
                <a:gd name="connsiteY0-146" fmla="*/ 0 h 2280100"/>
                <a:gd name="connsiteX1-147" fmla="*/ 2194560 w 2201801"/>
                <a:gd name="connsiteY1-148" fmla="*/ 101156 h 2280100"/>
                <a:gd name="connsiteX2-149" fmla="*/ 2049780 w 2201801"/>
                <a:gd name="connsiteY2-150" fmla="*/ 1929956 h 2280100"/>
                <a:gd name="connsiteX3-151" fmla="*/ 1116124 w 2201801"/>
                <a:gd name="connsiteY3-152" fmla="*/ 2268252 h 2280100"/>
                <a:gd name="connsiteX4-153" fmla="*/ 0 w 2201801"/>
                <a:gd name="connsiteY4-154" fmla="*/ 2196244 h 2280100"/>
                <a:gd name="connsiteX5-155" fmla="*/ 72008 w 2201801"/>
                <a:gd name="connsiteY5-156" fmla="*/ 0 h 2280100"/>
                <a:gd name="connsiteX0-157" fmla="*/ 72008 w 2201801"/>
                <a:gd name="connsiteY0-158" fmla="*/ 0 h 2280100"/>
                <a:gd name="connsiteX1-159" fmla="*/ 2194560 w 2201801"/>
                <a:gd name="connsiteY1-160" fmla="*/ 101156 h 2280100"/>
                <a:gd name="connsiteX2-161" fmla="*/ 2049780 w 2201801"/>
                <a:gd name="connsiteY2-162" fmla="*/ 1929956 h 2280100"/>
                <a:gd name="connsiteX3-163" fmla="*/ 1116124 w 2201801"/>
                <a:gd name="connsiteY3-164" fmla="*/ 2268252 h 2280100"/>
                <a:gd name="connsiteX4-165" fmla="*/ 0 w 2201801"/>
                <a:gd name="connsiteY4-166" fmla="*/ 2196244 h 2280100"/>
                <a:gd name="connsiteX5-167" fmla="*/ 72008 w 2201801"/>
                <a:gd name="connsiteY5-168" fmla="*/ 0 h 2280100"/>
                <a:gd name="connsiteX0-169" fmla="*/ 72008 w 2201801"/>
                <a:gd name="connsiteY0-170" fmla="*/ 0 h 2280100"/>
                <a:gd name="connsiteX1-171" fmla="*/ 2194560 w 2201801"/>
                <a:gd name="connsiteY1-172" fmla="*/ 101156 h 2280100"/>
                <a:gd name="connsiteX2-173" fmla="*/ 2049780 w 2201801"/>
                <a:gd name="connsiteY2-174" fmla="*/ 1929956 h 2280100"/>
                <a:gd name="connsiteX3-175" fmla="*/ 1116124 w 2201801"/>
                <a:gd name="connsiteY3-176" fmla="*/ 2268252 h 2280100"/>
                <a:gd name="connsiteX4-177" fmla="*/ 0 w 2201801"/>
                <a:gd name="connsiteY4-178" fmla="*/ 2196244 h 2280100"/>
                <a:gd name="connsiteX5-179" fmla="*/ 72008 w 2201801"/>
                <a:gd name="connsiteY5-180" fmla="*/ 0 h 2280100"/>
                <a:gd name="connsiteX0-181" fmla="*/ 144016 w 2201801"/>
                <a:gd name="connsiteY0-182" fmla="*/ 0 h 2244096"/>
                <a:gd name="connsiteX1-183" fmla="*/ 2194560 w 2201801"/>
                <a:gd name="connsiteY1-184" fmla="*/ 65152 h 2244096"/>
                <a:gd name="connsiteX2-185" fmla="*/ 2049780 w 2201801"/>
                <a:gd name="connsiteY2-186" fmla="*/ 1893952 h 2244096"/>
                <a:gd name="connsiteX3-187" fmla="*/ 1116124 w 2201801"/>
                <a:gd name="connsiteY3-188" fmla="*/ 2232248 h 2244096"/>
                <a:gd name="connsiteX4-189" fmla="*/ 0 w 2201801"/>
                <a:gd name="connsiteY4-190" fmla="*/ 2160240 h 2244096"/>
                <a:gd name="connsiteX5-191" fmla="*/ 144016 w 2201801"/>
                <a:gd name="connsiteY5-192" fmla="*/ 0 h 2244096"/>
                <a:gd name="connsiteX0-193" fmla="*/ 144016 w 2201801"/>
                <a:gd name="connsiteY0-194" fmla="*/ 0 h 2244096"/>
                <a:gd name="connsiteX1-195" fmla="*/ 2194560 w 2201801"/>
                <a:gd name="connsiteY1-196" fmla="*/ 65152 h 2244096"/>
                <a:gd name="connsiteX2-197" fmla="*/ 2049780 w 2201801"/>
                <a:gd name="connsiteY2-198" fmla="*/ 1893952 h 2244096"/>
                <a:gd name="connsiteX3-199" fmla="*/ 1116124 w 2201801"/>
                <a:gd name="connsiteY3-200" fmla="*/ 2232248 h 2244096"/>
                <a:gd name="connsiteX4-201" fmla="*/ 0 w 2201801"/>
                <a:gd name="connsiteY4-202" fmla="*/ 2160240 h 2244096"/>
                <a:gd name="connsiteX5-203" fmla="*/ 144016 w 2201801"/>
                <a:gd name="connsiteY5-204" fmla="*/ 0 h 2244096"/>
                <a:gd name="connsiteX0-205" fmla="*/ 144016 w 2201801"/>
                <a:gd name="connsiteY0-206" fmla="*/ 0 h 2244096"/>
                <a:gd name="connsiteX1-207" fmla="*/ 2194560 w 2201801"/>
                <a:gd name="connsiteY1-208" fmla="*/ 65152 h 2244096"/>
                <a:gd name="connsiteX2-209" fmla="*/ 2049780 w 2201801"/>
                <a:gd name="connsiteY2-210" fmla="*/ 1893952 h 2244096"/>
                <a:gd name="connsiteX3-211" fmla="*/ 1116124 w 2201801"/>
                <a:gd name="connsiteY3-212" fmla="*/ 2232248 h 2244096"/>
                <a:gd name="connsiteX4-213" fmla="*/ 0 w 2201801"/>
                <a:gd name="connsiteY4-214" fmla="*/ 2160240 h 2244096"/>
                <a:gd name="connsiteX5-215" fmla="*/ 144016 w 2201801"/>
                <a:gd name="connsiteY5-216" fmla="*/ 0 h 2244096"/>
                <a:gd name="connsiteX0-217" fmla="*/ 144016 w 2201801"/>
                <a:gd name="connsiteY0-218" fmla="*/ 0 h 2244096"/>
                <a:gd name="connsiteX1-219" fmla="*/ 2194560 w 2201801"/>
                <a:gd name="connsiteY1-220" fmla="*/ 65152 h 2244096"/>
                <a:gd name="connsiteX2-221" fmla="*/ 2049780 w 2201801"/>
                <a:gd name="connsiteY2-222" fmla="*/ 1893952 h 2244096"/>
                <a:gd name="connsiteX3-223" fmla="*/ 1116124 w 2201801"/>
                <a:gd name="connsiteY3-224" fmla="*/ 2232248 h 2244096"/>
                <a:gd name="connsiteX4-225" fmla="*/ 0 w 2201801"/>
                <a:gd name="connsiteY4-226" fmla="*/ 2160240 h 2244096"/>
                <a:gd name="connsiteX5-227" fmla="*/ 144016 w 2201801"/>
                <a:gd name="connsiteY5-228" fmla="*/ 0 h 2244096"/>
                <a:gd name="connsiteX0-229" fmla="*/ 144016 w 2201801"/>
                <a:gd name="connsiteY0-230" fmla="*/ 0 h 2244096"/>
                <a:gd name="connsiteX1-231" fmla="*/ 2194560 w 2201801"/>
                <a:gd name="connsiteY1-232" fmla="*/ 65152 h 2244096"/>
                <a:gd name="connsiteX2-233" fmla="*/ 2049780 w 2201801"/>
                <a:gd name="connsiteY2-234" fmla="*/ 1893952 h 2244096"/>
                <a:gd name="connsiteX3-235" fmla="*/ 1116124 w 2201801"/>
                <a:gd name="connsiteY3-236" fmla="*/ 2232248 h 2244096"/>
                <a:gd name="connsiteX4-237" fmla="*/ 0 w 2201801"/>
                <a:gd name="connsiteY4-238" fmla="*/ 2160240 h 2244096"/>
                <a:gd name="connsiteX5-239" fmla="*/ 144016 w 2201801"/>
                <a:gd name="connsiteY5-240" fmla="*/ 0 h 2244096"/>
                <a:gd name="connsiteX0-241" fmla="*/ 144016 w 2201801"/>
                <a:gd name="connsiteY0-242" fmla="*/ 0 h 2244096"/>
                <a:gd name="connsiteX1-243" fmla="*/ 2194560 w 2201801"/>
                <a:gd name="connsiteY1-244" fmla="*/ 65152 h 2244096"/>
                <a:gd name="connsiteX2-245" fmla="*/ 2049780 w 2201801"/>
                <a:gd name="connsiteY2-246" fmla="*/ 1893952 h 2244096"/>
                <a:gd name="connsiteX3-247" fmla="*/ 1116124 w 2201801"/>
                <a:gd name="connsiteY3-248" fmla="*/ 2232248 h 2244096"/>
                <a:gd name="connsiteX4-249" fmla="*/ 0 w 2201801"/>
                <a:gd name="connsiteY4-250" fmla="*/ 2160240 h 2244096"/>
                <a:gd name="connsiteX5-251" fmla="*/ 144016 w 2201801"/>
                <a:gd name="connsiteY5-252" fmla="*/ 0 h 2244096"/>
                <a:gd name="connsiteX0-253" fmla="*/ 144016 w 2201801"/>
                <a:gd name="connsiteY0-254" fmla="*/ 0 h 2244096"/>
                <a:gd name="connsiteX1-255" fmla="*/ 2194560 w 2201801"/>
                <a:gd name="connsiteY1-256" fmla="*/ 65152 h 2244096"/>
                <a:gd name="connsiteX2-257" fmla="*/ 2049780 w 2201801"/>
                <a:gd name="connsiteY2-258" fmla="*/ 1893952 h 2244096"/>
                <a:gd name="connsiteX3-259" fmla="*/ 1116124 w 2201801"/>
                <a:gd name="connsiteY3-260" fmla="*/ 2232248 h 2244096"/>
                <a:gd name="connsiteX4-261" fmla="*/ 0 w 2201801"/>
                <a:gd name="connsiteY4-262" fmla="*/ 2160240 h 2244096"/>
                <a:gd name="connsiteX5-263" fmla="*/ 144016 w 2201801"/>
                <a:gd name="connsiteY5-264" fmla="*/ 0 h 2244096"/>
                <a:gd name="connsiteX0-265" fmla="*/ 144016 w 2201801"/>
                <a:gd name="connsiteY0-266" fmla="*/ 0 h 2232248"/>
                <a:gd name="connsiteX1-267" fmla="*/ 2194560 w 2201801"/>
                <a:gd name="connsiteY1-268" fmla="*/ 65152 h 2232248"/>
                <a:gd name="connsiteX2-269" fmla="*/ 2049780 w 2201801"/>
                <a:gd name="connsiteY2-270" fmla="*/ 1893952 h 2232248"/>
                <a:gd name="connsiteX3-271" fmla="*/ 1116124 w 2201801"/>
                <a:gd name="connsiteY3-272" fmla="*/ 2232248 h 2232248"/>
                <a:gd name="connsiteX4-273" fmla="*/ 0 w 2201801"/>
                <a:gd name="connsiteY4-274" fmla="*/ 2160240 h 2232248"/>
                <a:gd name="connsiteX5-275" fmla="*/ 144016 w 2201801"/>
                <a:gd name="connsiteY5-276" fmla="*/ 0 h 2232248"/>
                <a:gd name="connsiteX0-277" fmla="*/ 144016 w 2201801"/>
                <a:gd name="connsiteY0-278" fmla="*/ 0 h 2232248"/>
                <a:gd name="connsiteX1-279" fmla="*/ 2194560 w 2201801"/>
                <a:gd name="connsiteY1-280" fmla="*/ 65152 h 2232248"/>
                <a:gd name="connsiteX2-281" fmla="*/ 2049780 w 2201801"/>
                <a:gd name="connsiteY2-282" fmla="*/ 1893952 h 2232248"/>
                <a:gd name="connsiteX3-283" fmla="*/ 1116124 w 2201801"/>
                <a:gd name="connsiteY3-284" fmla="*/ 2232248 h 2232248"/>
                <a:gd name="connsiteX4-285" fmla="*/ 0 w 2201801"/>
                <a:gd name="connsiteY4-286" fmla="*/ 2160240 h 2232248"/>
                <a:gd name="connsiteX5-287" fmla="*/ 144016 w 2201801"/>
                <a:gd name="connsiteY5-288" fmla="*/ 0 h 2232248"/>
                <a:gd name="connsiteX0-289" fmla="*/ 144016 w 2201801"/>
                <a:gd name="connsiteY0-290" fmla="*/ 0 h 2232248"/>
                <a:gd name="connsiteX1-291" fmla="*/ 2194560 w 2201801"/>
                <a:gd name="connsiteY1-292" fmla="*/ 65152 h 2232248"/>
                <a:gd name="connsiteX2-293" fmla="*/ 2049780 w 2201801"/>
                <a:gd name="connsiteY2-294" fmla="*/ 1893952 h 2232248"/>
                <a:gd name="connsiteX3-295" fmla="*/ 1116124 w 2201801"/>
                <a:gd name="connsiteY3-296" fmla="*/ 2232248 h 2232248"/>
                <a:gd name="connsiteX4-297" fmla="*/ 0 w 2201801"/>
                <a:gd name="connsiteY4-298" fmla="*/ 2160240 h 2232248"/>
                <a:gd name="connsiteX5-299" fmla="*/ 144016 w 2201801"/>
                <a:gd name="connsiteY5-300" fmla="*/ 0 h 2232248"/>
                <a:gd name="connsiteX0-301" fmla="*/ 180020 w 2201801"/>
                <a:gd name="connsiteY0-302" fmla="*/ 0 h 2232248"/>
                <a:gd name="connsiteX1-303" fmla="*/ 2194560 w 2201801"/>
                <a:gd name="connsiteY1-304" fmla="*/ 65152 h 2232248"/>
                <a:gd name="connsiteX2-305" fmla="*/ 2049780 w 2201801"/>
                <a:gd name="connsiteY2-306" fmla="*/ 1893952 h 2232248"/>
                <a:gd name="connsiteX3-307" fmla="*/ 1116124 w 2201801"/>
                <a:gd name="connsiteY3-308" fmla="*/ 2232248 h 2232248"/>
                <a:gd name="connsiteX4-309" fmla="*/ 0 w 2201801"/>
                <a:gd name="connsiteY4-310" fmla="*/ 2160240 h 2232248"/>
                <a:gd name="connsiteX5-311" fmla="*/ 180020 w 2201801"/>
                <a:gd name="connsiteY5-312" fmla="*/ 0 h 2232248"/>
                <a:gd name="connsiteX0-313" fmla="*/ 180020 w 2201801"/>
                <a:gd name="connsiteY0-314" fmla="*/ 0 h 2232248"/>
                <a:gd name="connsiteX1-315" fmla="*/ 2194560 w 2201801"/>
                <a:gd name="connsiteY1-316" fmla="*/ 65152 h 2232248"/>
                <a:gd name="connsiteX2-317" fmla="*/ 2049780 w 2201801"/>
                <a:gd name="connsiteY2-318" fmla="*/ 1893952 h 2232248"/>
                <a:gd name="connsiteX3-319" fmla="*/ 1116124 w 2201801"/>
                <a:gd name="connsiteY3-320" fmla="*/ 2232248 h 2232248"/>
                <a:gd name="connsiteX4-321" fmla="*/ 0 w 2201801"/>
                <a:gd name="connsiteY4-322" fmla="*/ 2160240 h 2232248"/>
                <a:gd name="connsiteX5-323" fmla="*/ 180020 w 2201801"/>
                <a:gd name="connsiteY5-324" fmla="*/ 0 h 2232248"/>
                <a:gd name="connsiteX0-325" fmla="*/ 180020 w 2201801"/>
                <a:gd name="connsiteY0-326" fmla="*/ 0 h 2232248"/>
                <a:gd name="connsiteX1-327" fmla="*/ 2196244 w 2201801"/>
                <a:gd name="connsiteY1-328" fmla="*/ 36004 h 2232248"/>
                <a:gd name="connsiteX2-329" fmla="*/ 2049780 w 2201801"/>
                <a:gd name="connsiteY2-330" fmla="*/ 1893952 h 2232248"/>
                <a:gd name="connsiteX3-331" fmla="*/ 1116124 w 2201801"/>
                <a:gd name="connsiteY3-332" fmla="*/ 2232248 h 2232248"/>
                <a:gd name="connsiteX4-333" fmla="*/ 0 w 2201801"/>
                <a:gd name="connsiteY4-334" fmla="*/ 2160240 h 2232248"/>
                <a:gd name="connsiteX5-335" fmla="*/ 180020 w 2201801"/>
                <a:gd name="connsiteY5-336" fmla="*/ 0 h 2232248"/>
                <a:gd name="connsiteX0-337" fmla="*/ 180020 w 2201801"/>
                <a:gd name="connsiteY0-338" fmla="*/ 0 h 2232248"/>
                <a:gd name="connsiteX1-339" fmla="*/ 2196244 w 2201801"/>
                <a:gd name="connsiteY1-340" fmla="*/ 36004 h 2232248"/>
                <a:gd name="connsiteX2-341" fmla="*/ 2049780 w 2201801"/>
                <a:gd name="connsiteY2-342" fmla="*/ 1893952 h 2232248"/>
                <a:gd name="connsiteX3-343" fmla="*/ 1116124 w 2201801"/>
                <a:gd name="connsiteY3-344" fmla="*/ 2232248 h 2232248"/>
                <a:gd name="connsiteX4-345" fmla="*/ 0 w 2201801"/>
                <a:gd name="connsiteY4-346" fmla="*/ 2160240 h 2232248"/>
                <a:gd name="connsiteX5-347" fmla="*/ 180020 w 2201801"/>
                <a:gd name="connsiteY5-348" fmla="*/ 0 h 2232248"/>
                <a:gd name="connsiteX0-349" fmla="*/ 180020 w 2196244"/>
                <a:gd name="connsiteY0-350" fmla="*/ 0 h 2232248"/>
                <a:gd name="connsiteX1-351" fmla="*/ 2196244 w 2196244"/>
                <a:gd name="connsiteY1-352" fmla="*/ 36004 h 2232248"/>
                <a:gd name="connsiteX2-353" fmla="*/ 2049780 w 2196244"/>
                <a:gd name="connsiteY2-354" fmla="*/ 1893952 h 2232248"/>
                <a:gd name="connsiteX3-355" fmla="*/ 1116124 w 2196244"/>
                <a:gd name="connsiteY3-356" fmla="*/ 2232248 h 2232248"/>
                <a:gd name="connsiteX4-357" fmla="*/ 0 w 2196244"/>
                <a:gd name="connsiteY4-358" fmla="*/ 2160240 h 2232248"/>
                <a:gd name="connsiteX5-359" fmla="*/ 180020 w 2196244"/>
                <a:gd name="connsiteY5-360" fmla="*/ 0 h 2232248"/>
                <a:gd name="connsiteX0-361" fmla="*/ 180020 w 2196244"/>
                <a:gd name="connsiteY0-362" fmla="*/ 0 h 2232248"/>
                <a:gd name="connsiteX1-363" fmla="*/ 2196244 w 2196244"/>
                <a:gd name="connsiteY1-364" fmla="*/ 36004 h 2232248"/>
                <a:gd name="connsiteX2-365" fmla="*/ 2049780 w 2196244"/>
                <a:gd name="connsiteY2-366" fmla="*/ 1893952 h 2232248"/>
                <a:gd name="connsiteX3-367" fmla="*/ 1116124 w 2196244"/>
                <a:gd name="connsiteY3-368" fmla="*/ 2232248 h 2232248"/>
                <a:gd name="connsiteX4-369" fmla="*/ 0 w 2196244"/>
                <a:gd name="connsiteY4-370" fmla="*/ 2160240 h 2232248"/>
                <a:gd name="connsiteX5-371" fmla="*/ 180020 w 2196244"/>
                <a:gd name="connsiteY5-372" fmla="*/ 0 h 2232248"/>
                <a:gd name="connsiteX0-373" fmla="*/ 180020 w 2196244"/>
                <a:gd name="connsiteY0-374" fmla="*/ 0 h 2232248"/>
                <a:gd name="connsiteX1-375" fmla="*/ 2196244 w 2196244"/>
                <a:gd name="connsiteY1-376" fmla="*/ 36004 h 2232248"/>
                <a:gd name="connsiteX2-377" fmla="*/ 2049780 w 2196244"/>
                <a:gd name="connsiteY2-378" fmla="*/ 1893952 h 2232248"/>
                <a:gd name="connsiteX3-379" fmla="*/ 1116124 w 2196244"/>
                <a:gd name="connsiteY3-380" fmla="*/ 2232248 h 2232248"/>
                <a:gd name="connsiteX4-381" fmla="*/ 0 w 2196244"/>
                <a:gd name="connsiteY4-382" fmla="*/ 2160240 h 2232248"/>
                <a:gd name="connsiteX5-383" fmla="*/ 180020 w 2196244"/>
                <a:gd name="connsiteY5-384" fmla="*/ 0 h 2232248"/>
                <a:gd name="connsiteX0-385" fmla="*/ 180020 w 2196244"/>
                <a:gd name="connsiteY0-386" fmla="*/ 0 h 2232248"/>
                <a:gd name="connsiteX1-387" fmla="*/ 2196244 w 2196244"/>
                <a:gd name="connsiteY1-388" fmla="*/ 36004 h 2232248"/>
                <a:gd name="connsiteX2-389" fmla="*/ 2049780 w 2196244"/>
                <a:gd name="connsiteY2-390" fmla="*/ 1893952 h 2232248"/>
                <a:gd name="connsiteX3-391" fmla="*/ 1116124 w 2196244"/>
                <a:gd name="connsiteY3-392" fmla="*/ 2232248 h 2232248"/>
                <a:gd name="connsiteX4-393" fmla="*/ 0 w 2196244"/>
                <a:gd name="connsiteY4-394" fmla="*/ 2160240 h 2232248"/>
                <a:gd name="connsiteX5-395" fmla="*/ 180020 w 2196244"/>
                <a:gd name="connsiteY5-396" fmla="*/ 0 h 2232248"/>
                <a:gd name="connsiteX0-397" fmla="*/ 180020 w 2196244"/>
                <a:gd name="connsiteY0-398" fmla="*/ 0 h 2302394"/>
                <a:gd name="connsiteX1-399" fmla="*/ 2196244 w 2196244"/>
                <a:gd name="connsiteY1-400" fmla="*/ 36004 h 2302394"/>
                <a:gd name="connsiteX2-401" fmla="*/ 2049780 w 2196244"/>
                <a:gd name="connsiteY2-402" fmla="*/ 1893952 h 2302394"/>
                <a:gd name="connsiteX3-403" fmla="*/ 1116124 w 2196244"/>
                <a:gd name="connsiteY3-404" fmla="*/ 2232248 h 2302394"/>
                <a:gd name="connsiteX4-405" fmla="*/ 0 w 2196244"/>
                <a:gd name="connsiteY4-406" fmla="*/ 2160240 h 2302394"/>
                <a:gd name="connsiteX5-407" fmla="*/ 180020 w 2196244"/>
                <a:gd name="connsiteY5-408" fmla="*/ 0 h 23023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96244" h="2302394">
                  <a:moveTo>
                    <a:pt x="180020" y="0"/>
                  </a:moveTo>
                  <a:cubicBezTo>
                    <a:pt x="857309" y="70607"/>
                    <a:pt x="1482827" y="69527"/>
                    <a:pt x="2196244" y="36004"/>
                  </a:cubicBezTo>
                  <a:cubicBezTo>
                    <a:pt x="2181324" y="633028"/>
                    <a:pt x="2129347" y="1853427"/>
                    <a:pt x="2049780" y="1893952"/>
                  </a:cubicBezTo>
                  <a:cubicBezTo>
                    <a:pt x="1651000" y="2031112"/>
                    <a:pt x="1551293" y="2137976"/>
                    <a:pt x="1116124" y="2232248"/>
                  </a:cubicBezTo>
                  <a:cubicBezTo>
                    <a:pt x="697811" y="2302394"/>
                    <a:pt x="386738" y="2168927"/>
                    <a:pt x="0" y="2160240"/>
                  </a:cubicBezTo>
                  <a:cubicBezTo>
                    <a:pt x="112494" y="1412821"/>
                    <a:pt x="149009" y="847792"/>
                    <a:pt x="180020" y="0"/>
                  </a:cubicBezTo>
                  <a:close/>
                </a:path>
              </a:pathLst>
            </a:custGeom>
            <a:noFill/>
            <a:ln w="50800">
              <a:solidFill>
                <a:srgbClr val="FCCB00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자유형 87"/>
            <p:cNvSpPr/>
            <p:nvPr/>
          </p:nvSpPr>
          <p:spPr bwMode="auto">
            <a:xfrm>
              <a:off x="10242703" y="3463064"/>
              <a:ext cx="1179896" cy="736570"/>
            </a:xfrm>
            <a:custGeom>
              <a:avLst/>
              <a:gdLst>
                <a:gd name="connsiteX0" fmla="*/ 0 w 1104900"/>
                <a:gd name="connsiteY0" fmla="*/ 655320 h 655320"/>
                <a:gd name="connsiteX1" fmla="*/ 807720 w 1104900"/>
                <a:gd name="connsiteY1" fmla="*/ 0 h 655320"/>
                <a:gd name="connsiteX2" fmla="*/ 1104900 w 1104900"/>
                <a:gd name="connsiteY2" fmla="*/ 274320 h 655320"/>
                <a:gd name="connsiteX3" fmla="*/ 0 w 1104900"/>
                <a:gd name="connsiteY3" fmla="*/ 655320 h 655320"/>
                <a:gd name="connsiteX0-1" fmla="*/ 0 w 1104900"/>
                <a:gd name="connsiteY0-2" fmla="*/ 655320 h 716248"/>
                <a:gd name="connsiteX1-3" fmla="*/ 807720 w 1104900"/>
                <a:gd name="connsiteY1-4" fmla="*/ 0 h 716248"/>
                <a:gd name="connsiteX2-5" fmla="*/ 1104900 w 1104900"/>
                <a:gd name="connsiteY2-6" fmla="*/ 274320 h 716248"/>
                <a:gd name="connsiteX3-7" fmla="*/ 0 w 1104900"/>
                <a:gd name="connsiteY3-8" fmla="*/ 655320 h 716248"/>
                <a:gd name="connsiteX0-9" fmla="*/ 0 w 1104900"/>
                <a:gd name="connsiteY0-10" fmla="*/ 655320 h 716248"/>
                <a:gd name="connsiteX1-11" fmla="*/ 807720 w 1104900"/>
                <a:gd name="connsiteY1-12" fmla="*/ 0 h 716248"/>
                <a:gd name="connsiteX2-13" fmla="*/ 1104900 w 1104900"/>
                <a:gd name="connsiteY2-14" fmla="*/ 274320 h 716248"/>
                <a:gd name="connsiteX3-15" fmla="*/ 0 w 1104900"/>
                <a:gd name="connsiteY3-16" fmla="*/ 655320 h 716248"/>
                <a:gd name="connsiteX0-17" fmla="*/ 0 w 1104900"/>
                <a:gd name="connsiteY0-18" fmla="*/ 655320 h 716248"/>
                <a:gd name="connsiteX1-19" fmla="*/ 807720 w 1104900"/>
                <a:gd name="connsiteY1-20" fmla="*/ 0 h 716248"/>
                <a:gd name="connsiteX2-21" fmla="*/ 1104900 w 1104900"/>
                <a:gd name="connsiteY2-22" fmla="*/ 274320 h 716248"/>
                <a:gd name="connsiteX3-23" fmla="*/ 0 w 1104900"/>
                <a:gd name="connsiteY3-24" fmla="*/ 655320 h 716248"/>
                <a:gd name="connsiteX0-25" fmla="*/ 0 w 1104900"/>
                <a:gd name="connsiteY0-26" fmla="*/ 655320 h 655320"/>
                <a:gd name="connsiteX1-27" fmla="*/ 807720 w 1104900"/>
                <a:gd name="connsiteY1-28" fmla="*/ 0 h 655320"/>
                <a:gd name="connsiteX2-29" fmla="*/ 1104900 w 1104900"/>
                <a:gd name="connsiteY2-30" fmla="*/ 274320 h 655320"/>
                <a:gd name="connsiteX3-31" fmla="*/ 0 w 1104900"/>
                <a:gd name="connsiteY3-32" fmla="*/ 655320 h 655320"/>
                <a:gd name="connsiteX0-33" fmla="*/ 0 w 1104900"/>
                <a:gd name="connsiteY0-34" fmla="*/ 655320 h 655320"/>
                <a:gd name="connsiteX1-35" fmla="*/ 807720 w 1104900"/>
                <a:gd name="connsiteY1-36" fmla="*/ 0 h 655320"/>
                <a:gd name="connsiteX2-37" fmla="*/ 1104900 w 1104900"/>
                <a:gd name="connsiteY2-38" fmla="*/ 274320 h 655320"/>
                <a:gd name="connsiteX3-39" fmla="*/ 0 w 1104900"/>
                <a:gd name="connsiteY3-40" fmla="*/ 655320 h 655320"/>
                <a:gd name="connsiteX0-41" fmla="*/ 0 w 1104900"/>
                <a:gd name="connsiteY0-42" fmla="*/ 655320 h 655320"/>
                <a:gd name="connsiteX1-43" fmla="*/ 807720 w 1104900"/>
                <a:gd name="connsiteY1-44" fmla="*/ 0 h 655320"/>
                <a:gd name="connsiteX2-45" fmla="*/ 1104900 w 1104900"/>
                <a:gd name="connsiteY2-46" fmla="*/ 274320 h 655320"/>
                <a:gd name="connsiteX3-47" fmla="*/ 0 w 1104900"/>
                <a:gd name="connsiteY3-48" fmla="*/ 655320 h 655320"/>
                <a:gd name="connsiteX0-49" fmla="*/ 0 w 1104900"/>
                <a:gd name="connsiteY0-50" fmla="*/ 655320 h 655320"/>
                <a:gd name="connsiteX1-51" fmla="*/ 807720 w 1104900"/>
                <a:gd name="connsiteY1-52" fmla="*/ 0 h 655320"/>
                <a:gd name="connsiteX2-53" fmla="*/ 1104900 w 1104900"/>
                <a:gd name="connsiteY2-54" fmla="*/ 274320 h 655320"/>
                <a:gd name="connsiteX3-55" fmla="*/ 0 w 1104900"/>
                <a:gd name="connsiteY3-56" fmla="*/ 655320 h 655320"/>
                <a:gd name="connsiteX0-57" fmla="*/ 0 w 1104900"/>
                <a:gd name="connsiteY0-58" fmla="*/ 655320 h 655320"/>
                <a:gd name="connsiteX1-59" fmla="*/ 807720 w 1104900"/>
                <a:gd name="connsiteY1-60" fmla="*/ 0 h 655320"/>
                <a:gd name="connsiteX2-61" fmla="*/ 1104900 w 1104900"/>
                <a:gd name="connsiteY2-62" fmla="*/ 274320 h 655320"/>
                <a:gd name="connsiteX3-63" fmla="*/ 0 w 1104900"/>
                <a:gd name="connsiteY3-64" fmla="*/ 655320 h 655320"/>
                <a:gd name="connsiteX0-65" fmla="*/ 0 w 1104900"/>
                <a:gd name="connsiteY0-66" fmla="*/ 655320 h 655320"/>
                <a:gd name="connsiteX1-67" fmla="*/ 807720 w 1104900"/>
                <a:gd name="connsiteY1-68" fmla="*/ 0 h 655320"/>
                <a:gd name="connsiteX2-69" fmla="*/ 1104900 w 1104900"/>
                <a:gd name="connsiteY2-70" fmla="*/ 274320 h 655320"/>
                <a:gd name="connsiteX3-71" fmla="*/ 0 w 1104900"/>
                <a:gd name="connsiteY3-72" fmla="*/ 655320 h 655320"/>
                <a:gd name="connsiteX0-73" fmla="*/ 0 w 1124187"/>
                <a:gd name="connsiteY0-74" fmla="*/ 684497 h 684497"/>
                <a:gd name="connsiteX1-75" fmla="*/ 827007 w 1124187"/>
                <a:gd name="connsiteY1-76" fmla="*/ 0 h 684497"/>
                <a:gd name="connsiteX2-77" fmla="*/ 1124187 w 1124187"/>
                <a:gd name="connsiteY2-78" fmla="*/ 274320 h 684497"/>
                <a:gd name="connsiteX3-79" fmla="*/ 0 w 1124187"/>
                <a:gd name="connsiteY3-80" fmla="*/ 684497 h 684497"/>
                <a:gd name="connsiteX0-81" fmla="*/ 0 w 1124187"/>
                <a:gd name="connsiteY0-82" fmla="*/ 684497 h 684497"/>
                <a:gd name="connsiteX1-83" fmla="*/ 827007 w 1124187"/>
                <a:gd name="connsiteY1-84" fmla="*/ 0 h 684497"/>
                <a:gd name="connsiteX2-85" fmla="*/ 1124187 w 1124187"/>
                <a:gd name="connsiteY2-86" fmla="*/ 274320 h 684497"/>
                <a:gd name="connsiteX3-87" fmla="*/ 0 w 1124187"/>
                <a:gd name="connsiteY3-88" fmla="*/ 684497 h 684497"/>
                <a:gd name="connsiteX0-89" fmla="*/ 0 w 1124187"/>
                <a:gd name="connsiteY0-90" fmla="*/ 684497 h 684497"/>
                <a:gd name="connsiteX1-91" fmla="*/ 827007 w 1124187"/>
                <a:gd name="connsiteY1-92" fmla="*/ 0 h 684497"/>
                <a:gd name="connsiteX2-93" fmla="*/ 1124187 w 1124187"/>
                <a:gd name="connsiteY2-94" fmla="*/ 274320 h 684497"/>
                <a:gd name="connsiteX3-95" fmla="*/ 0 w 1124187"/>
                <a:gd name="connsiteY3-96" fmla="*/ 684497 h 684497"/>
                <a:gd name="connsiteX0-97" fmla="*/ 0 w 1124187"/>
                <a:gd name="connsiteY0-98" fmla="*/ 684497 h 684497"/>
                <a:gd name="connsiteX1-99" fmla="*/ 827007 w 1124187"/>
                <a:gd name="connsiteY1-100" fmla="*/ 0 h 684497"/>
                <a:gd name="connsiteX2-101" fmla="*/ 1124187 w 1124187"/>
                <a:gd name="connsiteY2-102" fmla="*/ 274320 h 684497"/>
                <a:gd name="connsiteX3-103" fmla="*/ 0 w 1124187"/>
                <a:gd name="connsiteY3-104" fmla="*/ 684497 h 684497"/>
                <a:gd name="connsiteX0-105" fmla="*/ 0 w 1125193"/>
                <a:gd name="connsiteY0-106" fmla="*/ 684497 h 684497"/>
                <a:gd name="connsiteX1-107" fmla="*/ 827007 w 1125193"/>
                <a:gd name="connsiteY1-108" fmla="*/ 0 h 684497"/>
                <a:gd name="connsiteX2-109" fmla="*/ 1125193 w 1125193"/>
                <a:gd name="connsiteY2-110" fmla="*/ 302186 h 684497"/>
                <a:gd name="connsiteX3-111" fmla="*/ 0 w 1125193"/>
                <a:gd name="connsiteY3-112" fmla="*/ 684497 h 684497"/>
                <a:gd name="connsiteX0-113" fmla="*/ 0 w 1109869"/>
                <a:gd name="connsiteY0-114" fmla="*/ 684497 h 684497"/>
                <a:gd name="connsiteX1-115" fmla="*/ 827007 w 1109869"/>
                <a:gd name="connsiteY1-116" fmla="*/ 0 h 684497"/>
                <a:gd name="connsiteX2-117" fmla="*/ 1109869 w 1109869"/>
                <a:gd name="connsiteY2-118" fmla="*/ 293334 h 684497"/>
                <a:gd name="connsiteX3-119" fmla="*/ 0 w 1109869"/>
                <a:gd name="connsiteY3-120" fmla="*/ 684497 h 684497"/>
                <a:gd name="connsiteX0-121" fmla="*/ 0 w 1111718"/>
                <a:gd name="connsiteY0-122" fmla="*/ 684497 h 684497"/>
                <a:gd name="connsiteX1-123" fmla="*/ 827007 w 1111718"/>
                <a:gd name="connsiteY1-124" fmla="*/ 0 h 684497"/>
                <a:gd name="connsiteX2-125" fmla="*/ 1111718 w 1111718"/>
                <a:gd name="connsiteY2-126" fmla="*/ 287291 h 684497"/>
                <a:gd name="connsiteX3-127" fmla="*/ 0 w 1111718"/>
                <a:gd name="connsiteY3-128" fmla="*/ 684497 h 684497"/>
                <a:gd name="connsiteX0-129" fmla="*/ 0 w 1113567"/>
                <a:gd name="connsiteY0-130" fmla="*/ 684497 h 684497"/>
                <a:gd name="connsiteX1-131" fmla="*/ 827007 w 1113567"/>
                <a:gd name="connsiteY1-132" fmla="*/ 0 h 684497"/>
                <a:gd name="connsiteX2-133" fmla="*/ 1113567 w 1113567"/>
                <a:gd name="connsiteY2-134" fmla="*/ 272819 h 684497"/>
                <a:gd name="connsiteX3-135" fmla="*/ 0 w 1113567"/>
                <a:gd name="connsiteY3-136" fmla="*/ 684497 h 684497"/>
                <a:gd name="connsiteX0-137" fmla="*/ 0 w 1118278"/>
                <a:gd name="connsiteY0-138" fmla="*/ 684497 h 684497"/>
                <a:gd name="connsiteX1-139" fmla="*/ 827007 w 1118278"/>
                <a:gd name="connsiteY1-140" fmla="*/ 0 h 684497"/>
                <a:gd name="connsiteX2-141" fmla="*/ 1118278 w 1118278"/>
                <a:gd name="connsiteY2-142" fmla="*/ 292399 h 684497"/>
                <a:gd name="connsiteX3-143" fmla="*/ 0 w 1118278"/>
                <a:gd name="connsiteY3-144" fmla="*/ 684497 h 684497"/>
                <a:gd name="connsiteX0-145" fmla="*/ 0 w 1117265"/>
                <a:gd name="connsiteY0-146" fmla="*/ 684497 h 684497"/>
                <a:gd name="connsiteX1-147" fmla="*/ 827007 w 1117265"/>
                <a:gd name="connsiteY1-148" fmla="*/ 0 h 684497"/>
                <a:gd name="connsiteX2-149" fmla="*/ 1117265 w 1117265"/>
                <a:gd name="connsiteY2-150" fmla="*/ 283547 h 684497"/>
                <a:gd name="connsiteX3-151" fmla="*/ 0 w 1117265"/>
                <a:gd name="connsiteY3-152" fmla="*/ 684497 h 684497"/>
                <a:gd name="connsiteX0-153" fmla="*/ 0 w 1117265"/>
                <a:gd name="connsiteY0-154" fmla="*/ 684497 h 684497"/>
                <a:gd name="connsiteX1-155" fmla="*/ 827007 w 1117265"/>
                <a:gd name="connsiteY1-156" fmla="*/ 0 h 684497"/>
                <a:gd name="connsiteX2-157" fmla="*/ 1117265 w 1117265"/>
                <a:gd name="connsiteY2-158" fmla="*/ 283547 h 684497"/>
                <a:gd name="connsiteX3-159" fmla="*/ 0 w 1117265"/>
                <a:gd name="connsiteY3-160" fmla="*/ 684497 h 684497"/>
                <a:gd name="connsiteX0-161" fmla="*/ 0 w 1117265"/>
                <a:gd name="connsiteY0-162" fmla="*/ 684497 h 684497"/>
                <a:gd name="connsiteX1-163" fmla="*/ 827007 w 1117265"/>
                <a:gd name="connsiteY1-164" fmla="*/ 0 h 684497"/>
                <a:gd name="connsiteX2-165" fmla="*/ 1117265 w 1117265"/>
                <a:gd name="connsiteY2-166" fmla="*/ 283547 h 684497"/>
                <a:gd name="connsiteX3-167" fmla="*/ 0 w 1117265"/>
                <a:gd name="connsiteY3-168" fmla="*/ 684497 h 684497"/>
                <a:gd name="connsiteX0-169" fmla="*/ 0 w 1117265"/>
                <a:gd name="connsiteY0-170" fmla="*/ 684497 h 684497"/>
                <a:gd name="connsiteX1-171" fmla="*/ 827007 w 1117265"/>
                <a:gd name="connsiteY1-172" fmla="*/ 0 h 684497"/>
                <a:gd name="connsiteX2-173" fmla="*/ 1117265 w 1117265"/>
                <a:gd name="connsiteY2-174" fmla="*/ 283547 h 684497"/>
                <a:gd name="connsiteX3-175" fmla="*/ 0 w 1117265"/>
                <a:gd name="connsiteY3-176" fmla="*/ 684497 h 684497"/>
                <a:gd name="connsiteX0-177" fmla="*/ 0 w 1117265"/>
                <a:gd name="connsiteY0-178" fmla="*/ 684497 h 684497"/>
                <a:gd name="connsiteX1-179" fmla="*/ 827007 w 1117265"/>
                <a:gd name="connsiteY1-180" fmla="*/ 0 h 684497"/>
                <a:gd name="connsiteX2-181" fmla="*/ 1117265 w 1117265"/>
                <a:gd name="connsiteY2-182" fmla="*/ 283547 h 684497"/>
                <a:gd name="connsiteX3-183" fmla="*/ 0 w 1117265"/>
                <a:gd name="connsiteY3-184" fmla="*/ 684497 h 684497"/>
                <a:gd name="connsiteX0-185" fmla="*/ 0 w 1117265"/>
                <a:gd name="connsiteY0-186" fmla="*/ 684497 h 684497"/>
                <a:gd name="connsiteX1-187" fmla="*/ 827007 w 1117265"/>
                <a:gd name="connsiteY1-188" fmla="*/ 0 h 684497"/>
                <a:gd name="connsiteX2-189" fmla="*/ 1117265 w 1117265"/>
                <a:gd name="connsiteY2-190" fmla="*/ 283547 h 684497"/>
                <a:gd name="connsiteX3-191" fmla="*/ 0 w 1117265"/>
                <a:gd name="connsiteY3-192" fmla="*/ 684497 h 684497"/>
                <a:gd name="connsiteX0-193" fmla="*/ 0 w 1117265"/>
                <a:gd name="connsiteY0-194" fmla="*/ 684497 h 684497"/>
                <a:gd name="connsiteX1-195" fmla="*/ 827007 w 1117265"/>
                <a:gd name="connsiteY1-196" fmla="*/ 0 h 684497"/>
                <a:gd name="connsiteX2-197" fmla="*/ 1117265 w 1117265"/>
                <a:gd name="connsiteY2-198" fmla="*/ 283547 h 684497"/>
                <a:gd name="connsiteX3-199" fmla="*/ 0 w 1117265"/>
                <a:gd name="connsiteY3-200" fmla="*/ 684497 h 684497"/>
                <a:gd name="connsiteX0-201" fmla="*/ 0 w 1117265"/>
                <a:gd name="connsiteY0-202" fmla="*/ 684497 h 684497"/>
                <a:gd name="connsiteX1-203" fmla="*/ 827007 w 1117265"/>
                <a:gd name="connsiteY1-204" fmla="*/ 0 h 684497"/>
                <a:gd name="connsiteX2-205" fmla="*/ 1117265 w 1117265"/>
                <a:gd name="connsiteY2-206" fmla="*/ 283547 h 684497"/>
                <a:gd name="connsiteX3-207" fmla="*/ 0 w 1117265"/>
                <a:gd name="connsiteY3-208" fmla="*/ 684497 h 684497"/>
                <a:gd name="connsiteX0-209" fmla="*/ 0 w 1117265"/>
                <a:gd name="connsiteY0-210" fmla="*/ 684497 h 684497"/>
                <a:gd name="connsiteX1-211" fmla="*/ 827007 w 1117265"/>
                <a:gd name="connsiteY1-212" fmla="*/ 0 h 684497"/>
                <a:gd name="connsiteX2-213" fmla="*/ 1117265 w 1117265"/>
                <a:gd name="connsiteY2-214" fmla="*/ 283547 h 684497"/>
                <a:gd name="connsiteX3-215" fmla="*/ 0 w 1117265"/>
                <a:gd name="connsiteY3-216" fmla="*/ 684497 h 684497"/>
                <a:gd name="connsiteX0-217" fmla="*/ 0 w 1117265"/>
                <a:gd name="connsiteY0-218" fmla="*/ 684497 h 684497"/>
                <a:gd name="connsiteX1-219" fmla="*/ 827007 w 1117265"/>
                <a:gd name="connsiteY1-220" fmla="*/ 0 h 684497"/>
                <a:gd name="connsiteX2-221" fmla="*/ 1117265 w 1117265"/>
                <a:gd name="connsiteY2-222" fmla="*/ 283547 h 684497"/>
                <a:gd name="connsiteX3-223" fmla="*/ 0 w 1117265"/>
                <a:gd name="connsiteY3-224" fmla="*/ 684497 h 684497"/>
                <a:gd name="connsiteX0-225" fmla="*/ 0 w 1117265"/>
                <a:gd name="connsiteY0-226" fmla="*/ 684497 h 684497"/>
                <a:gd name="connsiteX1-227" fmla="*/ 827007 w 1117265"/>
                <a:gd name="connsiteY1-228" fmla="*/ 0 h 684497"/>
                <a:gd name="connsiteX2-229" fmla="*/ 1117265 w 1117265"/>
                <a:gd name="connsiteY2-230" fmla="*/ 283547 h 684497"/>
                <a:gd name="connsiteX3-231" fmla="*/ 0 w 1117265"/>
                <a:gd name="connsiteY3-232" fmla="*/ 684497 h 684497"/>
                <a:gd name="connsiteX0-233" fmla="*/ 0 w 1117265"/>
                <a:gd name="connsiteY0-234" fmla="*/ 684497 h 684497"/>
                <a:gd name="connsiteX1-235" fmla="*/ 827007 w 1117265"/>
                <a:gd name="connsiteY1-236" fmla="*/ 0 h 684497"/>
                <a:gd name="connsiteX2-237" fmla="*/ 1117265 w 1117265"/>
                <a:gd name="connsiteY2-238" fmla="*/ 283547 h 684497"/>
                <a:gd name="connsiteX3-239" fmla="*/ 0 w 1117265"/>
                <a:gd name="connsiteY3-240" fmla="*/ 684497 h 684497"/>
                <a:gd name="connsiteX0-241" fmla="*/ 0 w 1117265"/>
                <a:gd name="connsiteY0-242" fmla="*/ 684497 h 684497"/>
                <a:gd name="connsiteX1-243" fmla="*/ 827007 w 1117265"/>
                <a:gd name="connsiteY1-244" fmla="*/ 0 h 684497"/>
                <a:gd name="connsiteX2-245" fmla="*/ 1117265 w 1117265"/>
                <a:gd name="connsiteY2-246" fmla="*/ 283547 h 684497"/>
                <a:gd name="connsiteX3-247" fmla="*/ 0 w 1117265"/>
                <a:gd name="connsiteY3-248" fmla="*/ 684497 h 6844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17265" h="684497">
                  <a:moveTo>
                    <a:pt x="0" y="684497"/>
                  </a:moveTo>
                  <a:cubicBezTo>
                    <a:pt x="281310" y="578055"/>
                    <a:pt x="563915" y="445084"/>
                    <a:pt x="827007" y="0"/>
                  </a:cubicBezTo>
                  <a:cubicBezTo>
                    <a:pt x="830800" y="112603"/>
                    <a:pt x="947335" y="344380"/>
                    <a:pt x="1117265" y="283547"/>
                  </a:cubicBezTo>
                  <a:cubicBezTo>
                    <a:pt x="779033" y="454015"/>
                    <a:pt x="330704" y="612949"/>
                    <a:pt x="0" y="684497"/>
                  </a:cubicBezTo>
                  <a:close/>
                </a:path>
              </a:pathLst>
            </a:custGeom>
            <a:noFill/>
            <a:ln w="50800">
              <a:solidFill>
                <a:srgbClr val="FCCB00"/>
              </a:solidFill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자유형 200"/>
            <p:cNvSpPr/>
            <p:nvPr/>
          </p:nvSpPr>
          <p:spPr bwMode="auto">
            <a:xfrm>
              <a:off x="9065116" y="1447314"/>
              <a:ext cx="2509877" cy="501051"/>
            </a:xfrm>
            <a:custGeom>
              <a:avLst/>
              <a:gdLst>
                <a:gd name="connsiteX0" fmla="*/ 0 w 2226733"/>
                <a:gd name="connsiteY0" fmla="*/ 0 h 465666"/>
                <a:gd name="connsiteX1" fmla="*/ 2226733 w 2226733"/>
                <a:gd name="connsiteY1" fmla="*/ 67733 h 465666"/>
                <a:gd name="connsiteX2" fmla="*/ 2192867 w 2226733"/>
                <a:gd name="connsiteY2" fmla="*/ 465666 h 465666"/>
                <a:gd name="connsiteX3" fmla="*/ 16933 w 2226733"/>
                <a:gd name="connsiteY3" fmla="*/ 381000 h 465666"/>
                <a:gd name="connsiteX4" fmla="*/ 0 w 2226733"/>
                <a:gd name="connsiteY4" fmla="*/ 0 h 465666"/>
                <a:gd name="connsiteX0-1" fmla="*/ 0 w 2226733"/>
                <a:gd name="connsiteY0-2" fmla="*/ 0 h 465666"/>
                <a:gd name="connsiteX1-3" fmla="*/ 2226733 w 2226733"/>
                <a:gd name="connsiteY1-4" fmla="*/ 67733 h 465666"/>
                <a:gd name="connsiteX2-5" fmla="*/ 2192867 w 2226733"/>
                <a:gd name="connsiteY2-6" fmla="*/ 465666 h 465666"/>
                <a:gd name="connsiteX3-7" fmla="*/ 16933 w 2226733"/>
                <a:gd name="connsiteY3-8" fmla="*/ 381000 h 465666"/>
                <a:gd name="connsiteX4-9" fmla="*/ 0 w 2226733"/>
                <a:gd name="connsiteY4-10" fmla="*/ 0 h 465666"/>
                <a:gd name="connsiteX0-11" fmla="*/ 0 w 2207084"/>
                <a:gd name="connsiteY0-12" fmla="*/ 0 h 465666"/>
                <a:gd name="connsiteX1-13" fmla="*/ 2207084 w 2207084"/>
                <a:gd name="connsiteY1-14" fmla="*/ 33453 h 465666"/>
                <a:gd name="connsiteX2-15" fmla="*/ 2192867 w 2207084"/>
                <a:gd name="connsiteY2-16" fmla="*/ 465666 h 465666"/>
                <a:gd name="connsiteX3-17" fmla="*/ 16933 w 2207084"/>
                <a:gd name="connsiteY3-18" fmla="*/ 381000 h 465666"/>
                <a:gd name="connsiteX4-19" fmla="*/ 0 w 2207084"/>
                <a:gd name="connsiteY4-20" fmla="*/ 0 h 465666"/>
                <a:gd name="connsiteX0-21" fmla="*/ 0 w 2196244"/>
                <a:gd name="connsiteY0-22" fmla="*/ 0 h 468217"/>
                <a:gd name="connsiteX1-23" fmla="*/ 2196244 w 2196244"/>
                <a:gd name="connsiteY1-24" fmla="*/ 36004 h 468217"/>
                <a:gd name="connsiteX2-25" fmla="*/ 2182027 w 2196244"/>
                <a:gd name="connsiteY2-26" fmla="*/ 468217 h 468217"/>
                <a:gd name="connsiteX3-27" fmla="*/ 6093 w 2196244"/>
                <a:gd name="connsiteY3-28" fmla="*/ 383551 h 468217"/>
                <a:gd name="connsiteX4-29" fmla="*/ 0 w 2196244"/>
                <a:gd name="connsiteY4-30" fmla="*/ 0 h 468217"/>
                <a:gd name="connsiteX0-31" fmla="*/ 0 w 2196244"/>
                <a:gd name="connsiteY0-32" fmla="*/ 0 h 468217"/>
                <a:gd name="connsiteX1-33" fmla="*/ 2196244 w 2196244"/>
                <a:gd name="connsiteY1-34" fmla="*/ 36004 h 468217"/>
                <a:gd name="connsiteX2-35" fmla="*/ 2182027 w 2196244"/>
                <a:gd name="connsiteY2-36" fmla="*/ 468217 h 468217"/>
                <a:gd name="connsiteX3-37" fmla="*/ 6093 w 2196244"/>
                <a:gd name="connsiteY3-38" fmla="*/ 383551 h 468217"/>
                <a:gd name="connsiteX4-39" fmla="*/ 0 w 2196244"/>
                <a:gd name="connsiteY4-40" fmla="*/ 0 h 468217"/>
                <a:gd name="connsiteX0-41" fmla="*/ 29911 w 2190151"/>
                <a:gd name="connsiteY0-42" fmla="*/ 0 h 468216"/>
                <a:gd name="connsiteX1-43" fmla="*/ 2190151 w 2190151"/>
                <a:gd name="connsiteY1-44" fmla="*/ 36003 h 468216"/>
                <a:gd name="connsiteX2-45" fmla="*/ 2175934 w 2190151"/>
                <a:gd name="connsiteY2-46" fmla="*/ 468216 h 468216"/>
                <a:gd name="connsiteX3-47" fmla="*/ 0 w 2190151"/>
                <a:gd name="connsiteY3-48" fmla="*/ 383550 h 468216"/>
                <a:gd name="connsiteX4-49" fmla="*/ 29911 w 2190151"/>
                <a:gd name="connsiteY4-50" fmla="*/ 0 h 468216"/>
                <a:gd name="connsiteX0-51" fmla="*/ 0 w 2160240"/>
                <a:gd name="connsiteY0-52" fmla="*/ 0 h 468216"/>
                <a:gd name="connsiteX1-53" fmla="*/ 2160240 w 2160240"/>
                <a:gd name="connsiteY1-54" fmla="*/ 36003 h 468216"/>
                <a:gd name="connsiteX2-55" fmla="*/ 2146023 w 2160240"/>
                <a:gd name="connsiteY2-56" fmla="*/ 468216 h 468216"/>
                <a:gd name="connsiteX3-57" fmla="*/ 0 w 2160240"/>
                <a:gd name="connsiteY3-58" fmla="*/ 360039 h 468216"/>
                <a:gd name="connsiteX4-59" fmla="*/ 0 w 2160240"/>
                <a:gd name="connsiteY4-60" fmla="*/ 0 h 468216"/>
                <a:gd name="connsiteX0-61" fmla="*/ 21444 w 2181684"/>
                <a:gd name="connsiteY0-62" fmla="*/ 0 h 468216"/>
                <a:gd name="connsiteX1-63" fmla="*/ 2181684 w 2181684"/>
                <a:gd name="connsiteY1-64" fmla="*/ 36003 h 468216"/>
                <a:gd name="connsiteX2-65" fmla="*/ 2167467 w 2181684"/>
                <a:gd name="connsiteY2-66" fmla="*/ 468216 h 468216"/>
                <a:gd name="connsiteX3-67" fmla="*/ 0 w 2181684"/>
                <a:gd name="connsiteY3-68" fmla="*/ 378258 h 468216"/>
                <a:gd name="connsiteX4-69" fmla="*/ 21444 w 2181684"/>
                <a:gd name="connsiteY4-70" fmla="*/ 0 h 468216"/>
                <a:gd name="connsiteX0-71" fmla="*/ 15094 w 2181684"/>
                <a:gd name="connsiteY0-72" fmla="*/ 0 h 468216"/>
                <a:gd name="connsiteX1-73" fmla="*/ 2181684 w 2181684"/>
                <a:gd name="connsiteY1-74" fmla="*/ 36003 h 468216"/>
                <a:gd name="connsiteX2-75" fmla="*/ 2167467 w 2181684"/>
                <a:gd name="connsiteY2-76" fmla="*/ 468216 h 468216"/>
                <a:gd name="connsiteX3-77" fmla="*/ 0 w 2181684"/>
                <a:gd name="connsiteY3-78" fmla="*/ 378258 h 468216"/>
                <a:gd name="connsiteX4-79" fmla="*/ 15094 w 2181684"/>
                <a:gd name="connsiteY4-80" fmla="*/ 0 h 468216"/>
                <a:gd name="connsiteX0-81" fmla="*/ 15094 w 2181684"/>
                <a:gd name="connsiteY0-82" fmla="*/ 0 h 492391"/>
                <a:gd name="connsiteX1-83" fmla="*/ 2181684 w 2181684"/>
                <a:gd name="connsiteY1-84" fmla="*/ 36003 h 492391"/>
                <a:gd name="connsiteX2-85" fmla="*/ 2167467 w 2181684"/>
                <a:gd name="connsiteY2-86" fmla="*/ 468216 h 492391"/>
                <a:gd name="connsiteX3-87" fmla="*/ 0 w 2181684"/>
                <a:gd name="connsiteY3-88" fmla="*/ 378258 h 492391"/>
                <a:gd name="connsiteX4-89" fmla="*/ 15094 w 2181684"/>
                <a:gd name="connsiteY4-90" fmla="*/ 0 h 492391"/>
                <a:gd name="connsiteX0-91" fmla="*/ 15094 w 2181684"/>
                <a:gd name="connsiteY0-92" fmla="*/ 0 h 492391"/>
                <a:gd name="connsiteX1-93" fmla="*/ 2181684 w 2181684"/>
                <a:gd name="connsiteY1-94" fmla="*/ 36003 h 492391"/>
                <a:gd name="connsiteX2-95" fmla="*/ 2167467 w 2181684"/>
                <a:gd name="connsiteY2-96" fmla="*/ 468216 h 492391"/>
                <a:gd name="connsiteX3-97" fmla="*/ 0 w 2181684"/>
                <a:gd name="connsiteY3-98" fmla="*/ 378258 h 492391"/>
                <a:gd name="connsiteX4-99" fmla="*/ 15094 w 2181684"/>
                <a:gd name="connsiteY4-100" fmla="*/ 0 h 492391"/>
                <a:gd name="connsiteX0-101" fmla="*/ 15094 w 2181684"/>
                <a:gd name="connsiteY0-102" fmla="*/ 0 h 456222"/>
                <a:gd name="connsiteX1-103" fmla="*/ 2181684 w 2181684"/>
                <a:gd name="connsiteY1-104" fmla="*/ 36003 h 456222"/>
                <a:gd name="connsiteX2-105" fmla="*/ 2145679 w 2181684"/>
                <a:gd name="connsiteY2-106" fmla="*/ 432047 h 456222"/>
                <a:gd name="connsiteX3-107" fmla="*/ 0 w 2181684"/>
                <a:gd name="connsiteY3-108" fmla="*/ 378258 h 456222"/>
                <a:gd name="connsiteX4-109" fmla="*/ 15094 w 2181684"/>
                <a:gd name="connsiteY4-110" fmla="*/ 0 h 456222"/>
                <a:gd name="connsiteX0-111" fmla="*/ 15094 w 2181684"/>
                <a:gd name="connsiteY0-112" fmla="*/ 0 h 462758"/>
                <a:gd name="connsiteX1-113" fmla="*/ 2181684 w 2181684"/>
                <a:gd name="connsiteY1-114" fmla="*/ 36003 h 462758"/>
                <a:gd name="connsiteX2-115" fmla="*/ 2171699 w 2181684"/>
                <a:gd name="connsiteY2-116" fmla="*/ 438583 h 462758"/>
                <a:gd name="connsiteX3-117" fmla="*/ 0 w 2181684"/>
                <a:gd name="connsiteY3-118" fmla="*/ 378258 h 462758"/>
                <a:gd name="connsiteX4-119" fmla="*/ 15094 w 2181684"/>
                <a:gd name="connsiteY4-120" fmla="*/ 0 h 462758"/>
                <a:gd name="connsiteX0-121" fmla="*/ 21443 w 2181684"/>
                <a:gd name="connsiteY0-122" fmla="*/ 0 h 498763"/>
                <a:gd name="connsiteX1-123" fmla="*/ 2181684 w 2181684"/>
                <a:gd name="connsiteY1-124" fmla="*/ 72008 h 498763"/>
                <a:gd name="connsiteX2-125" fmla="*/ 2171699 w 2181684"/>
                <a:gd name="connsiteY2-126" fmla="*/ 474588 h 498763"/>
                <a:gd name="connsiteX3-127" fmla="*/ 0 w 2181684"/>
                <a:gd name="connsiteY3-128" fmla="*/ 414263 h 498763"/>
                <a:gd name="connsiteX4-129" fmla="*/ 21443 w 2181684"/>
                <a:gd name="connsiteY4-130" fmla="*/ 0 h 498763"/>
                <a:gd name="connsiteX0-131" fmla="*/ 21443 w 2181683"/>
                <a:gd name="connsiteY0-132" fmla="*/ 0 h 498763"/>
                <a:gd name="connsiteX1-133" fmla="*/ 2181683 w 2181683"/>
                <a:gd name="connsiteY1-134" fmla="*/ 36005 h 498763"/>
                <a:gd name="connsiteX2-135" fmla="*/ 2171699 w 2181683"/>
                <a:gd name="connsiteY2-136" fmla="*/ 474588 h 498763"/>
                <a:gd name="connsiteX3-137" fmla="*/ 0 w 2181683"/>
                <a:gd name="connsiteY3-138" fmla="*/ 414263 h 498763"/>
                <a:gd name="connsiteX4-139" fmla="*/ 21443 w 2181683"/>
                <a:gd name="connsiteY4-140" fmla="*/ 0 h 498763"/>
                <a:gd name="connsiteX0-141" fmla="*/ 21443 w 2181683"/>
                <a:gd name="connsiteY0-142" fmla="*/ 0 h 466660"/>
                <a:gd name="connsiteX1-143" fmla="*/ 2181683 w 2181683"/>
                <a:gd name="connsiteY1-144" fmla="*/ 36005 h 466660"/>
                <a:gd name="connsiteX2-145" fmla="*/ 2145680 w 2181683"/>
                <a:gd name="connsiteY2-146" fmla="*/ 432049 h 466660"/>
                <a:gd name="connsiteX3-147" fmla="*/ 0 w 2181683"/>
                <a:gd name="connsiteY3-148" fmla="*/ 414263 h 466660"/>
                <a:gd name="connsiteX4-149" fmla="*/ 21443 w 2181683"/>
                <a:gd name="connsiteY4-150" fmla="*/ 0 h 466660"/>
                <a:gd name="connsiteX0-151" fmla="*/ 21443 w 2181683"/>
                <a:gd name="connsiteY0-152" fmla="*/ 0 h 441574"/>
                <a:gd name="connsiteX1-153" fmla="*/ 2181683 w 2181683"/>
                <a:gd name="connsiteY1-154" fmla="*/ 36005 h 441574"/>
                <a:gd name="connsiteX2-155" fmla="*/ 2161555 w 2181683"/>
                <a:gd name="connsiteY2-156" fmla="*/ 441574 h 441574"/>
                <a:gd name="connsiteX3-157" fmla="*/ 0 w 2181683"/>
                <a:gd name="connsiteY3-158" fmla="*/ 414263 h 441574"/>
                <a:gd name="connsiteX4-159" fmla="*/ 21443 w 2181683"/>
                <a:gd name="connsiteY4-160" fmla="*/ 0 h 441574"/>
                <a:gd name="connsiteX0-161" fmla="*/ 21443 w 2181683"/>
                <a:gd name="connsiteY0-162" fmla="*/ 0 h 441574"/>
                <a:gd name="connsiteX1-163" fmla="*/ 2181683 w 2181683"/>
                <a:gd name="connsiteY1-164" fmla="*/ 36005 h 441574"/>
                <a:gd name="connsiteX2-165" fmla="*/ 2171080 w 2181683"/>
                <a:gd name="connsiteY2-166" fmla="*/ 441574 h 441574"/>
                <a:gd name="connsiteX3-167" fmla="*/ 0 w 2181683"/>
                <a:gd name="connsiteY3-168" fmla="*/ 414263 h 441574"/>
                <a:gd name="connsiteX4-169" fmla="*/ 21443 w 2181683"/>
                <a:gd name="connsiteY4-170" fmla="*/ 0 h 441574"/>
                <a:gd name="connsiteX0-171" fmla="*/ 21443 w 2181683"/>
                <a:gd name="connsiteY0-172" fmla="*/ 0 h 471835"/>
                <a:gd name="connsiteX1-173" fmla="*/ 2181683 w 2181683"/>
                <a:gd name="connsiteY1-174" fmla="*/ 36005 h 471835"/>
                <a:gd name="connsiteX2-175" fmla="*/ 2171080 w 2181683"/>
                <a:gd name="connsiteY2-176" fmla="*/ 441574 h 471835"/>
                <a:gd name="connsiteX3-177" fmla="*/ 0 w 2181683"/>
                <a:gd name="connsiteY3-178" fmla="*/ 414263 h 471835"/>
                <a:gd name="connsiteX4-179" fmla="*/ 21443 w 2181683"/>
                <a:gd name="connsiteY4-180" fmla="*/ 0 h 471835"/>
                <a:gd name="connsiteX0-181" fmla="*/ 21443 w 2181683"/>
                <a:gd name="connsiteY0-182" fmla="*/ 0 h 471835"/>
                <a:gd name="connsiteX1-183" fmla="*/ 2181683 w 2181683"/>
                <a:gd name="connsiteY1-184" fmla="*/ 36005 h 471835"/>
                <a:gd name="connsiteX2-185" fmla="*/ 2171080 w 2181683"/>
                <a:gd name="connsiteY2-186" fmla="*/ 441574 h 471835"/>
                <a:gd name="connsiteX3-187" fmla="*/ 0 w 2181683"/>
                <a:gd name="connsiteY3-188" fmla="*/ 414263 h 471835"/>
                <a:gd name="connsiteX4-189" fmla="*/ 21443 w 2181683"/>
                <a:gd name="connsiteY4-190" fmla="*/ 0 h 471835"/>
                <a:gd name="connsiteX0-191" fmla="*/ 13233 w 2173473"/>
                <a:gd name="connsiteY0-192" fmla="*/ 0 h 471835"/>
                <a:gd name="connsiteX1-193" fmla="*/ 2173473 w 2173473"/>
                <a:gd name="connsiteY1-194" fmla="*/ 36005 h 471835"/>
                <a:gd name="connsiteX2-195" fmla="*/ 2162870 w 2173473"/>
                <a:gd name="connsiteY2-196" fmla="*/ 441574 h 471835"/>
                <a:gd name="connsiteX3-197" fmla="*/ 0 w 2173473"/>
                <a:gd name="connsiteY3-198" fmla="*/ 377428 h 471835"/>
                <a:gd name="connsiteX4-199" fmla="*/ 13233 w 2173473"/>
                <a:gd name="connsiteY4-200" fmla="*/ 0 h 471835"/>
                <a:gd name="connsiteX0-201" fmla="*/ 15627 w 2175867"/>
                <a:gd name="connsiteY0-202" fmla="*/ 0 h 441574"/>
                <a:gd name="connsiteX1-203" fmla="*/ 2175867 w 2175867"/>
                <a:gd name="connsiteY1-204" fmla="*/ 36005 h 441574"/>
                <a:gd name="connsiteX2-205" fmla="*/ 2165264 w 2175867"/>
                <a:gd name="connsiteY2-206" fmla="*/ 441574 h 441574"/>
                <a:gd name="connsiteX3-207" fmla="*/ 0 w 2175867"/>
                <a:gd name="connsiteY3-208" fmla="*/ 354372 h 441574"/>
                <a:gd name="connsiteX4-209" fmla="*/ 15627 w 2175867"/>
                <a:gd name="connsiteY4-210" fmla="*/ 0 h 441574"/>
                <a:gd name="connsiteX0-211" fmla="*/ 15627 w 2175867"/>
                <a:gd name="connsiteY0-212" fmla="*/ 0 h 454274"/>
                <a:gd name="connsiteX1-213" fmla="*/ 2175867 w 2175867"/>
                <a:gd name="connsiteY1-214" fmla="*/ 48705 h 454274"/>
                <a:gd name="connsiteX2-215" fmla="*/ 2165264 w 2175867"/>
                <a:gd name="connsiteY2-216" fmla="*/ 454274 h 454274"/>
                <a:gd name="connsiteX3-217" fmla="*/ 0 w 2175867"/>
                <a:gd name="connsiteY3-218" fmla="*/ 367072 h 454274"/>
                <a:gd name="connsiteX4-219" fmla="*/ 15627 w 2175867"/>
                <a:gd name="connsiteY4-220" fmla="*/ 0 h 454274"/>
                <a:gd name="connsiteX0-221" fmla="*/ 15627 w 2179042"/>
                <a:gd name="connsiteY0-222" fmla="*/ 0 h 454274"/>
                <a:gd name="connsiteX1-223" fmla="*/ 2179042 w 2179042"/>
                <a:gd name="connsiteY1-224" fmla="*/ 39180 h 454274"/>
                <a:gd name="connsiteX2-225" fmla="*/ 2165264 w 2179042"/>
                <a:gd name="connsiteY2-226" fmla="*/ 454274 h 454274"/>
                <a:gd name="connsiteX3-227" fmla="*/ 0 w 2179042"/>
                <a:gd name="connsiteY3-228" fmla="*/ 367072 h 454274"/>
                <a:gd name="connsiteX4-229" fmla="*/ 15627 w 2179042"/>
                <a:gd name="connsiteY4-230" fmla="*/ 0 h 454274"/>
                <a:gd name="connsiteX0-231" fmla="*/ 15627 w 2179042"/>
                <a:gd name="connsiteY0-232" fmla="*/ 0 h 397124"/>
                <a:gd name="connsiteX1-233" fmla="*/ 2179042 w 2179042"/>
                <a:gd name="connsiteY1-234" fmla="*/ 39180 h 397124"/>
                <a:gd name="connsiteX2-235" fmla="*/ 2174789 w 2179042"/>
                <a:gd name="connsiteY2-236" fmla="*/ 397124 h 397124"/>
                <a:gd name="connsiteX3-237" fmla="*/ 0 w 2179042"/>
                <a:gd name="connsiteY3-238" fmla="*/ 367072 h 397124"/>
                <a:gd name="connsiteX4-239" fmla="*/ 15627 w 2179042"/>
                <a:gd name="connsiteY4-240" fmla="*/ 0 h 397124"/>
                <a:gd name="connsiteX0-241" fmla="*/ 18802 w 2182217"/>
                <a:gd name="connsiteY0-242" fmla="*/ 0 h 397124"/>
                <a:gd name="connsiteX1-243" fmla="*/ 2182217 w 2182217"/>
                <a:gd name="connsiteY1-244" fmla="*/ 39180 h 397124"/>
                <a:gd name="connsiteX2-245" fmla="*/ 2177964 w 2182217"/>
                <a:gd name="connsiteY2-246" fmla="*/ 397124 h 397124"/>
                <a:gd name="connsiteX3-247" fmla="*/ 0 w 2182217"/>
                <a:gd name="connsiteY3-248" fmla="*/ 351197 h 397124"/>
                <a:gd name="connsiteX4-249" fmla="*/ 18802 w 2182217"/>
                <a:gd name="connsiteY4-250" fmla="*/ 0 h 397124"/>
                <a:gd name="connsiteX0-251" fmla="*/ 25152 w 2188567"/>
                <a:gd name="connsiteY0-252" fmla="*/ 0 h 397124"/>
                <a:gd name="connsiteX1-253" fmla="*/ 2188567 w 2188567"/>
                <a:gd name="connsiteY1-254" fmla="*/ 39180 h 397124"/>
                <a:gd name="connsiteX2-255" fmla="*/ 2184314 w 2188567"/>
                <a:gd name="connsiteY2-256" fmla="*/ 397124 h 397124"/>
                <a:gd name="connsiteX3-257" fmla="*/ 0 w 2188567"/>
                <a:gd name="connsiteY3-258" fmla="*/ 367072 h 397124"/>
                <a:gd name="connsiteX4-259" fmla="*/ 25152 w 2188567"/>
                <a:gd name="connsiteY4-260" fmla="*/ 0 h 397124"/>
                <a:gd name="connsiteX0-261" fmla="*/ 25152 w 2188567"/>
                <a:gd name="connsiteY0-262" fmla="*/ 0 h 381249"/>
                <a:gd name="connsiteX1-263" fmla="*/ 2188567 w 2188567"/>
                <a:gd name="connsiteY1-264" fmla="*/ 39180 h 381249"/>
                <a:gd name="connsiteX2-265" fmla="*/ 2181139 w 2188567"/>
                <a:gd name="connsiteY2-266" fmla="*/ 381249 h 381249"/>
                <a:gd name="connsiteX3-267" fmla="*/ 0 w 2188567"/>
                <a:gd name="connsiteY3-268" fmla="*/ 367072 h 381249"/>
                <a:gd name="connsiteX4-269" fmla="*/ 25152 w 2188567"/>
                <a:gd name="connsiteY4-270" fmla="*/ 0 h 381249"/>
                <a:gd name="connsiteX0-271" fmla="*/ 25152 w 2188567"/>
                <a:gd name="connsiteY0-272" fmla="*/ 0 h 411696"/>
                <a:gd name="connsiteX1-273" fmla="*/ 2188567 w 2188567"/>
                <a:gd name="connsiteY1-274" fmla="*/ 39180 h 411696"/>
                <a:gd name="connsiteX2-275" fmla="*/ 2181139 w 2188567"/>
                <a:gd name="connsiteY2-276" fmla="*/ 381249 h 411696"/>
                <a:gd name="connsiteX3-277" fmla="*/ 0 w 2188567"/>
                <a:gd name="connsiteY3-278" fmla="*/ 367072 h 411696"/>
                <a:gd name="connsiteX4-279" fmla="*/ 25152 w 2188567"/>
                <a:gd name="connsiteY4-280" fmla="*/ 0 h 411696"/>
                <a:gd name="connsiteX0-281" fmla="*/ 25152 w 2188567"/>
                <a:gd name="connsiteY0-282" fmla="*/ 0 h 436265"/>
                <a:gd name="connsiteX1-283" fmla="*/ 2188567 w 2188567"/>
                <a:gd name="connsiteY1-284" fmla="*/ 39180 h 436265"/>
                <a:gd name="connsiteX2-285" fmla="*/ 2181139 w 2188567"/>
                <a:gd name="connsiteY2-286" fmla="*/ 381249 h 436265"/>
                <a:gd name="connsiteX3-287" fmla="*/ 0 w 2188567"/>
                <a:gd name="connsiteY3-288" fmla="*/ 367072 h 436265"/>
                <a:gd name="connsiteX4-289" fmla="*/ 25152 w 2188567"/>
                <a:gd name="connsiteY4-290" fmla="*/ 0 h 436265"/>
                <a:gd name="connsiteX0-291" fmla="*/ 16942 w 2180357"/>
                <a:gd name="connsiteY0-292" fmla="*/ 0 h 436265"/>
                <a:gd name="connsiteX1-293" fmla="*/ 2180357 w 2180357"/>
                <a:gd name="connsiteY1-294" fmla="*/ 39180 h 436265"/>
                <a:gd name="connsiteX2-295" fmla="*/ 2172929 w 2180357"/>
                <a:gd name="connsiteY2-296" fmla="*/ 381249 h 436265"/>
                <a:gd name="connsiteX3-297" fmla="*/ 0 w 2180357"/>
                <a:gd name="connsiteY3-298" fmla="*/ 338745 h 436265"/>
                <a:gd name="connsiteX4-299" fmla="*/ 16942 w 2180357"/>
                <a:gd name="connsiteY4-300" fmla="*/ 0 h 436265"/>
                <a:gd name="connsiteX0-301" fmla="*/ 16942 w 2180357"/>
                <a:gd name="connsiteY0-302" fmla="*/ 0 h 436265"/>
                <a:gd name="connsiteX1-303" fmla="*/ 2180357 w 2180357"/>
                <a:gd name="connsiteY1-304" fmla="*/ 39180 h 436265"/>
                <a:gd name="connsiteX2-305" fmla="*/ 2172929 w 2180357"/>
                <a:gd name="connsiteY2-306" fmla="*/ 381249 h 436265"/>
                <a:gd name="connsiteX3-307" fmla="*/ 0 w 2180357"/>
                <a:gd name="connsiteY3-308" fmla="*/ 338745 h 436265"/>
                <a:gd name="connsiteX4-309" fmla="*/ 16942 w 2180357"/>
                <a:gd name="connsiteY4-310" fmla="*/ 0 h 4362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80357" h="436265">
                  <a:moveTo>
                    <a:pt x="16942" y="0"/>
                  </a:moveTo>
                  <a:cubicBezTo>
                    <a:pt x="639962" y="54762"/>
                    <a:pt x="1398909" y="66757"/>
                    <a:pt x="2180357" y="39180"/>
                  </a:cubicBezTo>
                  <a:cubicBezTo>
                    <a:pt x="2178939" y="158495"/>
                    <a:pt x="2174347" y="261934"/>
                    <a:pt x="2172929" y="381249"/>
                  </a:cubicBezTo>
                  <a:cubicBezTo>
                    <a:pt x="1395033" y="436265"/>
                    <a:pt x="414147" y="370198"/>
                    <a:pt x="0" y="338745"/>
                  </a:cubicBezTo>
                  <a:lnTo>
                    <a:pt x="16942" y="0"/>
                  </a:lnTo>
                  <a:close/>
                </a:path>
              </a:pathLst>
            </a:custGeom>
            <a:solidFill>
              <a:srgbClr val="FCCB00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자유형 124"/>
            <p:cNvSpPr/>
            <p:nvPr/>
          </p:nvSpPr>
          <p:spPr bwMode="auto">
            <a:xfrm>
              <a:off x="10261175" y="1200251"/>
              <a:ext cx="170866" cy="362513"/>
            </a:xfrm>
            <a:custGeom>
              <a:avLst/>
              <a:gdLst>
                <a:gd name="connsiteX0" fmla="*/ 127000 w 203200"/>
                <a:gd name="connsiteY0" fmla="*/ 0 h 279400"/>
                <a:gd name="connsiteX1" fmla="*/ 0 w 203200"/>
                <a:gd name="connsiteY1" fmla="*/ 279400 h 279400"/>
                <a:gd name="connsiteX2" fmla="*/ 203200 w 203200"/>
                <a:gd name="connsiteY2" fmla="*/ 6350 h 279400"/>
                <a:gd name="connsiteX3" fmla="*/ 127000 w 203200"/>
                <a:gd name="connsiteY3" fmla="*/ 0 h 279400"/>
                <a:gd name="connsiteX0-1" fmla="*/ 53950 w 130150"/>
                <a:gd name="connsiteY0-2" fmla="*/ 0 h 226132"/>
                <a:gd name="connsiteX1-3" fmla="*/ 0 w 130150"/>
                <a:gd name="connsiteY1-4" fmla="*/ 226132 h 226132"/>
                <a:gd name="connsiteX2-5" fmla="*/ 130150 w 130150"/>
                <a:gd name="connsiteY2-6" fmla="*/ 6350 h 226132"/>
                <a:gd name="connsiteX3-7" fmla="*/ 53950 w 130150"/>
                <a:gd name="connsiteY3-8" fmla="*/ 0 h 226132"/>
                <a:gd name="connsiteX0-9" fmla="*/ 53950 w 130150"/>
                <a:gd name="connsiteY0-10" fmla="*/ 0 h 226132"/>
                <a:gd name="connsiteX1-11" fmla="*/ 0 w 130150"/>
                <a:gd name="connsiteY1-12" fmla="*/ 226132 h 226132"/>
                <a:gd name="connsiteX2-13" fmla="*/ 130150 w 130150"/>
                <a:gd name="connsiteY2-14" fmla="*/ 6350 h 226132"/>
                <a:gd name="connsiteX3-15" fmla="*/ 53950 w 130150"/>
                <a:gd name="connsiteY3-16" fmla="*/ 0 h 226132"/>
                <a:gd name="connsiteX0-17" fmla="*/ 53950 w 130150"/>
                <a:gd name="connsiteY0-18" fmla="*/ 0 h 226132"/>
                <a:gd name="connsiteX1-19" fmla="*/ 0 w 130150"/>
                <a:gd name="connsiteY1-20" fmla="*/ 226132 h 226132"/>
                <a:gd name="connsiteX2-21" fmla="*/ 130150 w 130150"/>
                <a:gd name="connsiteY2-22" fmla="*/ 6350 h 226132"/>
                <a:gd name="connsiteX3-23" fmla="*/ 53950 w 130150"/>
                <a:gd name="connsiteY3-24" fmla="*/ 0 h 226132"/>
                <a:gd name="connsiteX0-25" fmla="*/ 53950 w 130150"/>
                <a:gd name="connsiteY0-26" fmla="*/ 0 h 226132"/>
                <a:gd name="connsiteX1-27" fmla="*/ 0 w 130150"/>
                <a:gd name="connsiteY1-28" fmla="*/ 226132 h 226132"/>
                <a:gd name="connsiteX2-29" fmla="*/ 130150 w 130150"/>
                <a:gd name="connsiteY2-30" fmla="*/ 6350 h 226132"/>
                <a:gd name="connsiteX3-31" fmla="*/ 53950 w 130150"/>
                <a:gd name="connsiteY3-32" fmla="*/ 0 h 226132"/>
                <a:gd name="connsiteX0-33" fmla="*/ 53950 w 130150"/>
                <a:gd name="connsiteY0-34" fmla="*/ 0 h 226132"/>
                <a:gd name="connsiteX1-35" fmla="*/ 0 w 130150"/>
                <a:gd name="connsiteY1-36" fmla="*/ 226132 h 226132"/>
                <a:gd name="connsiteX2-37" fmla="*/ 130150 w 130150"/>
                <a:gd name="connsiteY2-38" fmla="*/ 6350 h 226132"/>
                <a:gd name="connsiteX3-39" fmla="*/ 53950 w 130150"/>
                <a:gd name="connsiteY3-40" fmla="*/ 0 h 226132"/>
                <a:gd name="connsiteX0-41" fmla="*/ 53950 w 130150"/>
                <a:gd name="connsiteY0-42" fmla="*/ 0 h 226132"/>
                <a:gd name="connsiteX1-43" fmla="*/ 0 w 130150"/>
                <a:gd name="connsiteY1-44" fmla="*/ 226132 h 226132"/>
                <a:gd name="connsiteX2-45" fmla="*/ 130150 w 130150"/>
                <a:gd name="connsiteY2-46" fmla="*/ 6350 h 226132"/>
                <a:gd name="connsiteX3-47" fmla="*/ 53950 w 130150"/>
                <a:gd name="connsiteY3-48" fmla="*/ 0 h 226132"/>
                <a:gd name="connsiteX0-49" fmla="*/ 53950 w 130150"/>
                <a:gd name="connsiteY0-50" fmla="*/ 0 h 226132"/>
                <a:gd name="connsiteX1-51" fmla="*/ 0 w 130150"/>
                <a:gd name="connsiteY1-52" fmla="*/ 226132 h 226132"/>
                <a:gd name="connsiteX2-53" fmla="*/ 130150 w 130150"/>
                <a:gd name="connsiteY2-54" fmla="*/ 6350 h 226132"/>
                <a:gd name="connsiteX3-55" fmla="*/ 53950 w 130150"/>
                <a:gd name="connsiteY3-56" fmla="*/ 0 h 226132"/>
                <a:gd name="connsiteX0-57" fmla="*/ 53950 w 108012"/>
                <a:gd name="connsiteY0-58" fmla="*/ 0 h 226132"/>
                <a:gd name="connsiteX1-59" fmla="*/ 0 w 108012"/>
                <a:gd name="connsiteY1-60" fmla="*/ 226132 h 226132"/>
                <a:gd name="connsiteX2-61" fmla="*/ 108012 w 108012"/>
                <a:gd name="connsiteY2-62" fmla="*/ 0 h 226132"/>
                <a:gd name="connsiteX3-63" fmla="*/ 53950 w 108012"/>
                <a:gd name="connsiteY3-64" fmla="*/ 0 h 226132"/>
                <a:gd name="connsiteX0-65" fmla="*/ 53950 w 108012"/>
                <a:gd name="connsiteY0-66" fmla="*/ 0 h 226132"/>
                <a:gd name="connsiteX1-67" fmla="*/ 0 w 108012"/>
                <a:gd name="connsiteY1-68" fmla="*/ 226132 h 226132"/>
                <a:gd name="connsiteX2-69" fmla="*/ 108012 w 108012"/>
                <a:gd name="connsiteY2-70" fmla="*/ 0 h 226132"/>
                <a:gd name="connsiteX3-71" fmla="*/ 53950 w 108012"/>
                <a:gd name="connsiteY3-72" fmla="*/ 0 h 226132"/>
                <a:gd name="connsiteX0-73" fmla="*/ 72008 w 108012"/>
                <a:gd name="connsiteY0-74" fmla="*/ 0 h 226132"/>
                <a:gd name="connsiteX1-75" fmla="*/ 0 w 108012"/>
                <a:gd name="connsiteY1-76" fmla="*/ 226132 h 226132"/>
                <a:gd name="connsiteX2-77" fmla="*/ 108012 w 108012"/>
                <a:gd name="connsiteY2-78" fmla="*/ 0 h 226132"/>
                <a:gd name="connsiteX3-79" fmla="*/ 72008 w 108012"/>
                <a:gd name="connsiteY3-80" fmla="*/ 0 h 226132"/>
                <a:gd name="connsiteX0-81" fmla="*/ 72008 w 108012"/>
                <a:gd name="connsiteY0-82" fmla="*/ 0 h 226132"/>
                <a:gd name="connsiteX1-83" fmla="*/ 0 w 108012"/>
                <a:gd name="connsiteY1-84" fmla="*/ 226132 h 226132"/>
                <a:gd name="connsiteX2-85" fmla="*/ 108012 w 108012"/>
                <a:gd name="connsiteY2-86" fmla="*/ 0 h 226132"/>
                <a:gd name="connsiteX3-87" fmla="*/ 72008 w 108012"/>
                <a:gd name="connsiteY3-88" fmla="*/ 0 h 226132"/>
                <a:gd name="connsiteX0-89" fmla="*/ 72008 w 108012"/>
                <a:gd name="connsiteY0-90" fmla="*/ 0 h 226132"/>
                <a:gd name="connsiteX1-91" fmla="*/ 0 w 108012"/>
                <a:gd name="connsiteY1-92" fmla="*/ 226132 h 226132"/>
                <a:gd name="connsiteX2-93" fmla="*/ 108012 w 108012"/>
                <a:gd name="connsiteY2-94" fmla="*/ 0 h 226132"/>
                <a:gd name="connsiteX3-95" fmla="*/ 72008 w 108012"/>
                <a:gd name="connsiteY3-96" fmla="*/ 0 h 226132"/>
                <a:gd name="connsiteX0-97" fmla="*/ 72008 w 108012"/>
                <a:gd name="connsiteY0-98" fmla="*/ 0 h 226132"/>
                <a:gd name="connsiteX1-99" fmla="*/ 0 w 108012"/>
                <a:gd name="connsiteY1-100" fmla="*/ 226132 h 226132"/>
                <a:gd name="connsiteX2-101" fmla="*/ 108012 w 108012"/>
                <a:gd name="connsiteY2-102" fmla="*/ 0 h 226132"/>
                <a:gd name="connsiteX3-103" fmla="*/ 72008 w 108012"/>
                <a:gd name="connsiteY3-104" fmla="*/ 0 h 226132"/>
                <a:gd name="connsiteX0-105" fmla="*/ 65881 w 108012"/>
                <a:gd name="connsiteY0-106" fmla="*/ 0 h 229667"/>
                <a:gd name="connsiteX1-107" fmla="*/ 0 w 108012"/>
                <a:gd name="connsiteY1-108" fmla="*/ 229667 h 229667"/>
                <a:gd name="connsiteX2-109" fmla="*/ 108012 w 108012"/>
                <a:gd name="connsiteY2-110" fmla="*/ 3535 h 229667"/>
                <a:gd name="connsiteX3-111" fmla="*/ 65881 w 108012"/>
                <a:gd name="connsiteY3-112" fmla="*/ 0 h 229667"/>
                <a:gd name="connsiteX0-113" fmla="*/ 65881 w 108012"/>
                <a:gd name="connsiteY0-114" fmla="*/ 0 h 229667"/>
                <a:gd name="connsiteX1-115" fmla="*/ 0 w 108012"/>
                <a:gd name="connsiteY1-116" fmla="*/ 229667 h 229667"/>
                <a:gd name="connsiteX2-117" fmla="*/ 108012 w 108012"/>
                <a:gd name="connsiteY2-118" fmla="*/ 3535 h 229667"/>
                <a:gd name="connsiteX3-119" fmla="*/ 65881 w 108012"/>
                <a:gd name="connsiteY3-120" fmla="*/ 0 h 229667"/>
                <a:gd name="connsiteX0-121" fmla="*/ 65881 w 108012"/>
                <a:gd name="connsiteY0-122" fmla="*/ 0 h 229667"/>
                <a:gd name="connsiteX1-123" fmla="*/ 0 w 108012"/>
                <a:gd name="connsiteY1-124" fmla="*/ 229667 h 229667"/>
                <a:gd name="connsiteX2-125" fmla="*/ 108012 w 108012"/>
                <a:gd name="connsiteY2-126" fmla="*/ 3535 h 229667"/>
                <a:gd name="connsiteX3-127" fmla="*/ 65881 w 108012"/>
                <a:gd name="connsiteY3-128" fmla="*/ 0 h 2296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012" h="229667">
                  <a:moveTo>
                    <a:pt x="65881" y="0"/>
                  </a:moveTo>
                  <a:cubicBezTo>
                    <a:pt x="13989" y="170218"/>
                    <a:pt x="14807" y="145050"/>
                    <a:pt x="0" y="229667"/>
                  </a:cubicBezTo>
                  <a:cubicBezTo>
                    <a:pt x="60212" y="160858"/>
                    <a:pt x="80727" y="78247"/>
                    <a:pt x="108012" y="3535"/>
                  </a:cubicBezTo>
                  <a:lnTo>
                    <a:pt x="65881" y="0"/>
                  </a:lnTo>
                  <a:close/>
                </a:path>
              </a:pathLst>
            </a:custGeom>
            <a:solidFill>
              <a:srgbClr val="FCCB00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0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타원 113"/>
            <p:cNvSpPr/>
            <p:nvPr/>
          </p:nvSpPr>
          <p:spPr bwMode="auto">
            <a:xfrm>
              <a:off x="10231159" y="840048"/>
              <a:ext cx="387911" cy="390221"/>
            </a:xfrm>
            <a:prstGeom prst="ellipse">
              <a:avLst/>
            </a:prstGeom>
            <a:solidFill>
              <a:srgbClr val="FCCB00"/>
            </a:solidFill>
            <a:ln w="50800">
              <a:noFill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ko-KR" altLang="en-US" sz="130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697987" y="1948231"/>
              <a:ext cx="2724611" cy="1267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戴眼镜会造成近视加深吗？</a:t>
              </a:r>
              <a:endParaRPr 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眼镜想戴就戴，想摘就摘行吗？</a:t>
              </a:r>
              <a:endParaRPr 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829232" y="1518987"/>
              <a:ext cx="1325880" cy="422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戴眼镜的误区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67120" y="614045"/>
            <a:ext cx="4961890" cy="3676015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orient="vert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orient="vert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6" name="流程图: 手动输入 15"/>
          <p:cNvSpPr/>
          <p:nvPr/>
        </p:nvSpPr>
        <p:spPr>
          <a:xfrm rot="10800000" flipH="1" flipV="1">
            <a:off x="11113" y="510000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718820" y="5681345"/>
            <a:ext cx="78073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dirty="0">
                <a:solidFill>
                  <a:schemeClr val="bg1"/>
                </a:solidFill>
                <a:sym typeface="Calibri" panose="020F0502020204030204" pitchFamily="34" charset="0"/>
              </a:rPr>
              <a:t>如何遏制近视增加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  <a:sym typeface="Calibri" panose="020F0502020204030204" pitchFamily="34" charset="0"/>
            </a:endParaRPr>
          </a:p>
        </p:txBody>
      </p:sp>
      <p:pic>
        <p:nvPicPr>
          <p:cNvPr id="57348" name="Picture 4" descr="圖片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774248" y="1003935"/>
            <a:ext cx="6624637" cy="37163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539" name="矩形 3"/>
          <p:cNvSpPr/>
          <p:nvPr/>
        </p:nvSpPr>
        <p:spPr>
          <a:xfrm>
            <a:off x="736600" y="481965"/>
            <a:ext cx="3848100" cy="4786630"/>
          </a:xfrm>
          <a:prstGeom prst="rect">
            <a:avLst/>
          </a:prstGeom>
          <a:solidFill>
            <a:srgbClr val="E46C63"/>
          </a:solidFill>
          <a:ln w="9525">
            <a:noFill/>
          </a:ln>
        </p:spPr>
        <p:txBody>
          <a:bodyPr lIns="180000" tIns="180000" rIns="180000" bIns="180000"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2400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专家研究表明衡量一种治疗近视的方法是否有效，主要是看此方法是否能控制眼轴的长度。 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研究表明角膜塑形镜能通过“前压后堵”来控制眼轴的长度。 </a:t>
            </a:r>
            <a:endParaRPr lang="zh-CN" altLang="en-US" sz="1600" dirty="0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1600" dirty="0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2" name="矩形 21"/>
          <p:cNvSpPr/>
          <p:nvPr/>
        </p:nvSpPr>
        <p:spPr>
          <a:xfrm>
            <a:off x="2148840" y="257651"/>
            <a:ext cx="1331913" cy="65024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宋体" panose="02010600030101010101" pitchFamily="2" charset="-122"/>
              </a:rPr>
              <a:t>全身：无免疫力低下的疾病</a:t>
            </a:r>
            <a:endParaRPr lang="zh-CN" altLang="en-US" sz="1400" dirty="0">
              <a:latin typeface="宋体" panose="02010600030101010101" pitchFamily="2" charset="-122"/>
            </a:endParaRPr>
          </a:p>
        </p:txBody>
      </p:sp>
      <p:sp>
        <p:nvSpPr>
          <p:cNvPr id="78853" name="椭圆 4"/>
          <p:cNvSpPr/>
          <p:nvPr/>
        </p:nvSpPr>
        <p:spPr>
          <a:xfrm rot="-3600000">
            <a:off x="3701733" y="754698"/>
            <a:ext cx="1158875" cy="1920875"/>
          </a:xfrm>
          <a:custGeom>
            <a:avLst/>
            <a:gdLst>
              <a:gd name="txL" fmla="*/ 0 w 1260175"/>
              <a:gd name="txT" fmla="*/ 0 h 2088232"/>
              <a:gd name="txR" fmla="*/ 1260175 w 1260175"/>
              <a:gd name="txB" fmla="*/ 2088232 h 2088232"/>
            </a:gdLst>
            <a:ahLst/>
            <a:cxnLst>
              <a:cxn ang="0">
                <a:pos x="882999" y="0"/>
              </a:cxn>
              <a:cxn ang="0">
                <a:pos x="1065718" y="19174"/>
              </a:cxn>
              <a:cxn ang="0">
                <a:pos x="365378" y="883480"/>
              </a:cxn>
              <a:cxn ang="0">
                <a:pos x="1065659" y="1747772"/>
              </a:cxn>
              <a:cxn ang="0">
                <a:pos x="882999" y="1766931"/>
              </a:cxn>
              <a:cxn ang="0">
                <a:pos x="0" y="883466"/>
              </a:cxn>
              <a:cxn ang="0">
                <a:pos x="882999" y="0"/>
              </a:cxn>
            </a:cxnLst>
            <a:rect l="txL" t="txT" r="txR" b="txB"/>
            <a:pathLst>
              <a:path w="1260175" h="2088232">
                <a:moveTo>
                  <a:pt x="1044116" y="0"/>
                </a:moveTo>
                <a:cubicBezTo>
                  <a:pt x="1118211" y="0"/>
                  <a:pt x="1190502" y="7718"/>
                  <a:pt x="1260175" y="22661"/>
                </a:cubicBezTo>
                <a:cubicBezTo>
                  <a:pt x="787138" y="121910"/>
                  <a:pt x="432048" y="541554"/>
                  <a:pt x="432048" y="1044134"/>
                </a:cubicBezTo>
                <a:cubicBezTo>
                  <a:pt x="432048" y="1546689"/>
                  <a:pt x="787102" y="1966317"/>
                  <a:pt x="1260105" y="2065589"/>
                </a:cubicBezTo>
                <a:cubicBezTo>
                  <a:pt x="1190454" y="2080520"/>
                  <a:pt x="1118186" y="2088232"/>
                  <a:pt x="1044116" y="2088232"/>
                </a:cubicBezTo>
                <a:cubicBezTo>
                  <a:pt x="467467" y="2088232"/>
                  <a:pt x="0" y="1620765"/>
                  <a:pt x="0" y="1044116"/>
                </a:cubicBezTo>
                <a:cubicBezTo>
                  <a:pt x="0" y="467467"/>
                  <a:pt x="467467" y="0"/>
                  <a:pt x="1044116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>
            <a:noFill/>
          </a:ln>
        </p:spPr>
        <p:txBody>
          <a:bodyPr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8854" name="椭圆 4"/>
          <p:cNvSpPr/>
          <p:nvPr/>
        </p:nvSpPr>
        <p:spPr>
          <a:xfrm>
            <a:off x="5026025" y="494983"/>
            <a:ext cx="1158875" cy="1920875"/>
          </a:xfrm>
          <a:custGeom>
            <a:avLst/>
            <a:gdLst>
              <a:gd name="txL" fmla="*/ 0 w 1260175"/>
              <a:gd name="txT" fmla="*/ 0 h 2088232"/>
              <a:gd name="txR" fmla="*/ 1260175 w 1260175"/>
              <a:gd name="txB" fmla="*/ 2088232 h 2088232"/>
            </a:gdLst>
            <a:ahLst/>
            <a:cxnLst>
              <a:cxn ang="0">
                <a:pos x="882999" y="0"/>
              </a:cxn>
              <a:cxn ang="0">
                <a:pos x="1065718" y="19174"/>
              </a:cxn>
              <a:cxn ang="0">
                <a:pos x="365378" y="883480"/>
              </a:cxn>
              <a:cxn ang="0">
                <a:pos x="1065659" y="1747772"/>
              </a:cxn>
              <a:cxn ang="0">
                <a:pos x="882999" y="1766931"/>
              </a:cxn>
              <a:cxn ang="0">
                <a:pos x="0" y="883466"/>
              </a:cxn>
              <a:cxn ang="0">
                <a:pos x="882999" y="0"/>
              </a:cxn>
            </a:cxnLst>
            <a:rect l="txL" t="txT" r="txR" b="txB"/>
            <a:pathLst>
              <a:path w="1260175" h="2088232">
                <a:moveTo>
                  <a:pt x="1044116" y="0"/>
                </a:moveTo>
                <a:cubicBezTo>
                  <a:pt x="1118211" y="0"/>
                  <a:pt x="1190502" y="7718"/>
                  <a:pt x="1260175" y="22661"/>
                </a:cubicBezTo>
                <a:cubicBezTo>
                  <a:pt x="787138" y="121910"/>
                  <a:pt x="432048" y="541554"/>
                  <a:pt x="432048" y="1044134"/>
                </a:cubicBezTo>
                <a:cubicBezTo>
                  <a:pt x="432048" y="1546689"/>
                  <a:pt x="787102" y="1966317"/>
                  <a:pt x="1260105" y="2065589"/>
                </a:cubicBezTo>
                <a:cubicBezTo>
                  <a:pt x="1190454" y="2080520"/>
                  <a:pt x="1118186" y="2088232"/>
                  <a:pt x="1044116" y="2088232"/>
                </a:cubicBezTo>
                <a:cubicBezTo>
                  <a:pt x="467467" y="2088232"/>
                  <a:pt x="0" y="1620765"/>
                  <a:pt x="0" y="1044116"/>
                </a:cubicBezTo>
                <a:cubicBezTo>
                  <a:pt x="0" y="467467"/>
                  <a:pt x="467467" y="0"/>
                  <a:pt x="1044116" y="0"/>
                </a:cubicBezTo>
                <a:close/>
              </a:path>
            </a:pathLst>
          </a:custGeom>
          <a:solidFill>
            <a:srgbClr val="86B818"/>
          </a:solidFill>
          <a:ln w="9525">
            <a:noFill/>
          </a:ln>
        </p:spPr>
        <p:txBody>
          <a:bodyPr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8855" name="椭圆 4"/>
          <p:cNvSpPr/>
          <p:nvPr/>
        </p:nvSpPr>
        <p:spPr>
          <a:xfrm rot="3600000">
            <a:off x="5681980" y="1184275"/>
            <a:ext cx="1158875" cy="1920875"/>
          </a:xfrm>
          <a:custGeom>
            <a:avLst/>
            <a:gdLst>
              <a:gd name="txL" fmla="*/ 0 w 1260175"/>
              <a:gd name="txT" fmla="*/ 0 h 2088232"/>
              <a:gd name="txR" fmla="*/ 1260175 w 1260175"/>
              <a:gd name="txB" fmla="*/ 2088232 h 2088232"/>
            </a:gdLst>
            <a:ahLst/>
            <a:cxnLst>
              <a:cxn ang="0">
                <a:pos x="882999" y="0"/>
              </a:cxn>
              <a:cxn ang="0">
                <a:pos x="1065718" y="19174"/>
              </a:cxn>
              <a:cxn ang="0">
                <a:pos x="365378" y="883480"/>
              </a:cxn>
              <a:cxn ang="0">
                <a:pos x="1065659" y="1747772"/>
              </a:cxn>
              <a:cxn ang="0">
                <a:pos x="882999" y="1766931"/>
              </a:cxn>
              <a:cxn ang="0">
                <a:pos x="0" y="883466"/>
              </a:cxn>
              <a:cxn ang="0">
                <a:pos x="882999" y="0"/>
              </a:cxn>
            </a:cxnLst>
            <a:rect l="txL" t="txT" r="txR" b="txB"/>
            <a:pathLst>
              <a:path w="1260175" h="2088232">
                <a:moveTo>
                  <a:pt x="1044116" y="0"/>
                </a:moveTo>
                <a:cubicBezTo>
                  <a:pt x="1118211" y="0"/>
                  <a:pt x="1190502" y="7718"/>
                  <a:pt x="1260175" y="22661"/>
                </a:cubicBezTo>
                <a:cubicBezTo>
                  <a:pt x="787138" y="121910"/>
                  <a:pt x="432048" y="541554"/>
                  <a:pt x="432048" y="1044134"/>
                </a:cubicBezTo>
                <a:cubicBezTo>
                  <a:pt x="432048" y="1546689"/>
                  <a:pt x="787102" y="1966317"/>
                  <a:pt x="1260105" y="2065589"/>
                </a:cubicBezTo>
                <a:cubicBezTo>
                  <a:pt x="1190454" y="2080520"/>
                  <a:pt x="1118186" y="2088232"/>
                  <a:pt x="1044116" y="2088232"/>
                </a:cubicBezTo>
                <a:cubicBezTo>
                  <a:pt x="467467" y="2088232"/>
                  <a:pt x="0" y="1620765"/>
                  <a:pt x="0" y="1044116"/>
                </a:cubicBezTo>
                <a:cubicBezTo>
                  <a:pt x="0" y="467467"/>
                  <a:pt x="467467" y="0"/>
                  <a:pt x="1044116" y="0"/>
                </a:cubicBezTo>
                <a:close/>
              </a:path>
            </a:pathLst>
          </a:custGeom>
          <a:solidFill>
            <a:srgbClr val="1CADE4"/>
          </a:solidFill>
          <a:ln w="9525">
            <a:noFill/>
          </a:ln>
        </p:spPr>
        <p:txBody>
          <a:bodyPr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8856" name="椭圆 4"/>
          <p:cNvSpPr/>
          <p:nvPr/>
        </p:nvSpPr>
        <p:spPr>
          <a:xfrm rot="10800000">
            <a:off x="4680585" y="2415858"/>
            <a:ext cx="1158875" cy="1920875"/>
          </a:xfrm>
          <a:custGeom>
            <a:avLst/>
            <a:gdLst>
              <a:gd name="txL" fmla="*/ 0 w 1260175"/>
              <a:gd name="txT" fmla="*/ 0 h 2088232"/>
              <a:gd name="txR" fmla="*/ 1260175 w 1260175"/>
              <a:gd name="txB" fmla="*/ 2088232 h 2088232"/>
            </a:gdLst>
            <a:ahLst/>
            <a:cxnLst>
              <a:cxn ang="0">
                <a:pos x="882999" y="0"/>
              </a:cxn>
              <a:cxn ang="0">
                <a:pos x="1065718" y="19174"/>
              </a:cxn>
              <a:cxn ang="0">
                <a:pos x="365378" y="883480"/>
              </a:cxn>
              <a:cxn ang="0">
                <a:pos x="1065659" y="1747772"/>
              </a:cxn>
              <a:cxn ang="0">
                <a:pos x="882999" y="1766931"/>
              </a:cxn>
              <a:cxn ang="0">
                <a:pos x="0" y="883466"/>
              </a:cxn>
              <a:cxn ang="0">
                <a:pos x="882999" y="0"/>
              </a:cxn>
            </a:cxnLst>
            <a:rect l="txL" t="txT" r="txR" b="txB"/>
            <a:pathLst>
              <a:path w="1260175" h="2088232">
                <a:moveTo>
                  <a:pt x="1044116" y="0"/>
                </a:moveTo>
                <a:cubicBezTo>
                  <a:pt x="1118211" y="0"/>
                  <a:pt x="1190502" y="7718"/>
                  <a:pt x="1260175" y="22661"/>
                </a:cubicBezTo>
                <a:cubicBezTo>
                  <a:pt x="787138" y="121910"/>
                  <a:pt x="432048" y="541554"/>
                  <a:pt x="432048" y="1044134"/>
                </a:cubicBezTo>
                <a:cubicBezTo>
                  <a:pt x="432048" y="1546689"/>
                  <a:pt x="787102" y="1966317"/>
                  <a:pt x="1260105" y="2065589"/>
                </a:cubicBezTo>
                <a:cubicBezTo>
                  <a:pt x="1190454" y="2080520"/>
                  <a:pt x="1118186" y="2088232"/>
                  <a:pt x="1044116" y="2088232"/>
                </a:cubicBezTo>
                <a:cubicBezTo>
                  <a:pt x="467467" y="2088232"/>
                  <a:pt x="0" y="1620765"/>
                  <a:pt x="0" y="1044116"/>
                </a:cubicBezTo>
                <a:cubicBezTo>
                  <a:pt x="0" y="467467"/>
                  <a:pt x="467467" y="0"/>
                  <a:pt x="1044116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8857" name="椭圆 4"/>
          <p:cNvSpPr/>
          <p:nvPr/>
        </p:nvSpPr>
        <p:spPr>
          <a:xfrm rot="-7200000">
            <a:off x="3882708" y="1920558"/>
            <a:ext cx="1158875" cy="1920875"/>
          </a:xfrm>
          <a:custGeom>
            <a:avLst/>
            <a:gdLst>
              <a:gd name="txL" fmla="*/ 0 w 1260175"/>
              <a:gd name="txT" fmla="*/ 0 h 2088232"/>
              <a:gd name="txR" fmla="*/ 1260175 w 1260175"/>
              <a:gd name="txB" fmla="*/ 2088232 h 2088232"/>
            </a:gdLst>
            <a:ahLst/>
            <a:cxnLst>
              <a:cxn ang="0">
                <a:pos x="882999" y="0"/>
              </a:cxn>
              <a:cxn ang="0">
                <a:pos x="1065718" y="19174"/>
              </a:cxn>
              <a:cxn ang="0">
                <a:pos x="365378" y="883480"/>
              </a:cxn>
              <a:cxn ang="0">
                <a:pos x="1065659" y="1747772"/>
              </a:cxn>
              <a:cxn ang="0">
                <a:pos x="882999" y="1766931"/>
              </a:cxn>
              <a:cxn ang="0">
                <a:pos x="0" y="883466"/>
              </a:cxn>
              <a:cxn ang="0">
                <a:pos x="882999" y="0"/>
              </a:cxn>
            </a:cxnLst>
            <a:rect l="txL" t="txT" r="txR" b="txB"/>
            <a:pathLst>
              <a:path w="1260175" h="2088232">
                <a:moveTo>
                  <a:pt x="1044116" y="0"/>
                </a:moveTo>
                <a:cubicBezTo>
                  <a:pt x="1118211" y="0"/>
                  <a:pt x="1190502" y="7718"/>
                  <a:pt x="1260175" y="22661"/>
                </a:cubicBezTo>
                <a:cubicBezTo>
                  <a:pt x="787138" y="121910"/>
                  <a:pt x="432048" y="541554"/>
                  <a:pt x="432048" y="1044134"/>
                </a:cubicBezTo>
                <a:cubicBezTo>
                  <a:pt x="432048" y="1546689"/>
                  <a:pt x="787102" y="1966317"/>
                  <a:pt x="1260105" y="2065589"/>
                </a:cubicBezTo>
                <a:cubicBezTo>
                  <a:pt x="1190454" y="2080520"/>
                  <a:pt x="1118186" y="2088232"/>
                  <a:pt x="1044116" y="2088232"/>
                </a:cubicBezTo>
                <a:cubicBezTo>
                  <a:pt x="467467" y="2088232"/>
                  <a:pt x="0" y="1620765"/>
                  <a:pt x="0" y="1044116"/>
                </a:cubicBezTo>
                <a:cubicBezTo>
                  <a:pt x="0" y="467467"/>
                  <a:pt x="467467" y="0"/>
                  <a:pt x="1044116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8858" name="椭圆 4"/>
          <p:cNvSpPr/>
          <p:nvPr/>
        </p:nvSpPr>
        <p:spPr>
          <a:xfrm rot="7200000">
            <a:off x="5682615" y="2025968"/>
            <a:ext cx="1158875" cy="1920875"/>
          </a:xfrm>
          <a:custGeom>
            <a:avLst/>
            <a:gdLst>
              <a:gd name="txL" fmla="*/ 0 w 1260175"/>
              <a:gd name="txT" fmla="*/ 0 h 2088232"/>
              <a:gd name="txR" fmla="*/ 1260175 w 1260175"/>
              <a:gd name="txB" fmla="*/ 2088232 h 2088232"/>
            </a:gdLst>
            <a:ahLst/>
            <a:cxnLst>
              <a:cxn ang="0">
                <a:pos x="882999" y="0"/>
              </a:cxn>
              <a:cxn ang="0">
                <a:pos x="1065718" y="19174"/>
              </a:cxn>
              <a:cxn ang="0">
                <a:pos x="365378" y="883480"/>
              </a:cxn>
              <a:cxn ang="0">
                <a:pos x="1065659" y="1747772"/>
              </a:cxn>
              <a:cxn ang="0">
                <a:pos x="882999" y="1766931"/>
              </a:cxn>
              <a:cxn ang="0">
                <a:pos x="0" y="883466"/>
              </a:cxn>
              <a:cxn ang="0">
                <a:pos x="882999" y="0"/>
              </a:cxn>
            </a:cxnLst>
            <a:rect l="txL" t="txT" r="txR" b="txB"/>
            <a:pathLst>
              <a:path w="1260175" h="2088232">
                <a:moveTo>
                  <a:pt x="1044116" y="0"/>
                </a:moveTo>
                <a:cubicBezTo>
                  <a:pt x="1118211" y="0"/>
                  <a:pt x="1190502" y="7718"/>
                  <a:pt x="1260175" y="22661"/>
                </a:cubicBezTo>
                <a:cubicBezTo>
                  <a:pt x="787138" y="121910"/>
                  <a:pt x="432048" y="541554"/>
                  <a:pt x="432048" y="1044134"/>
                </a:cubicBezTo>
                <a:cubicBezTo>
                  <a:pt x="432048" y="1546689"/>
                  <a:pt x="787102" y="1966317"/>
                  <a:pt x="1260105" y="2065589"/>
                </a:cubicBezTo>
                <a:cubicBezTo>
                  <a:pt x="1190454" y="2080520"/>
                  <a:pt x="1118186" y="2088232"/>
                  <a:pt x="1044116" y="2088232"/>
                </a:cubicBezTo>
                <a:cubicBezTo>
                  <a:pt x="467467" y="2088232"/>
                  <a:pt x="0" y="1620765"/>
                  <a:pt x="0" y="1044116"/>
                </a:cubicBezTo>
                <a:cubicBezTo>
                  <a:pt x="0" y="467467"/>
                  <a:pt x="467467" y="0"/>
                  <a:pt x="104411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</a:ln>
        </p:spPr>
        <p:txBody>
          <a:bodyPr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8859" name="TextBox 38"/>
          <p:cNvSpPr txBox="1"/>
          <p:nvPr/>
        </p:nvSpPr>
        <p:spPr>
          <a:xfrm>
            <a:off x="6027420" y="1530668"/>
            <a:ext cx="468313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8860" name="TextBox 39"/>
          <p:cNvSpPr txBox="1"/>
          <p:nvPr/>
        </p:nvSpPr>
        <p:spPr>
          <a:xfrm>
            <a:off x="6288088" y="2522855"/>
            <a:ext cx="46672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8861" name="TextBox 40"/>
          <p:cNvSpPr txBox="1"/>
          <p:nvPr/>
        </p:nvSpPr>
        <p:spPr>
          <a:xfrm>
            <a:off x="5370830" y="3244850"/>
            <a:ext cx="468313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8862" name="TextBox 41"/>
          <p:cNvSpPr txBox="1"/>
          <p:nvPr/>
        </p:nvSpPr>
        <p:spPr>
          <a:xfrm>
            <a:off x="4253230" y="3011805"/>
            <a:ext cx="468313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8863" name="TextBox 42"/>
          <p:cNvSpPr txBox="1"/>
          <p:nvPr/>
        </p:nvSpPr>
        <p:spPr>
          <a:xfrm>
            <a:off x="3784918" y="1790700"/>
            <a:ext cx="468312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8864" name="TextBox 41"/>
          <p:cNvSpPr txBox="1"/>
          <p:nvPr/>
        </p:nvSpPr>
        <p:spPr>
          <a:xfrm>
            <a:off x="5025390" y="1021715"/>
            <a:ext cx="468313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8865" name="矩形 50"/>
          <p:cNvSpPr/>
          <p:nvPr/>
        </p:nvSpPr>
        <p:spPr>
          <a:xfrm>
            <a:off x="6027420" y="41910"/>
            <a:ext cx="2676525" cy="1489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/>
                </a:solidFill>
                <a:latin typeface="宋体" panose="02010600030101010101" pitchFamily="2" charset="-122"/>
              </a:rPr>
              <a:t>个体条件适应症：</a:t>
            </a:r>
            <a:r>
              <a:rPr lang="en-US" altLang="zh-CN" sz="1400" dirty="0">
                <a:solidFill>
                  <a:schemeClr val="tx2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400" dirty="0">
                <a:solidFill>
                  <a:schemeClr val="tx2"/>
                </a:solidFill>
                <a:latin typeface="宋体" panose="02010600030101010101" pitchFamily="2" charset="-122"/>
              </a:rPr>
              <a:t>中华人民共和国医药行业标准</a:t>
            </a:r>
            <a:r>
              <a:rPr lang="en-US" altLang="zh-CN" sz="1400" dirty="0">
                <a:solidFill>
                  <a:schemeClr val="tx2"/>
                </a:solidFill>
                <a:latin typeface="宋体" panose="02010600030101010101" pitchFamily="2" charset="-122"/>
              </a:rPr>
              <a:t>YY0477-2004》C.4.3</a:t>
            </a:r>
            <a:r>
              <a:rPr lang="zh-CN" altLang="en-US" sz="1400" dirty="0">
                <a:solidFill>
                  <a:schemeClr val="tx2"/>
                </a:solidFill>
                <a:latin typeface="宋体" panose="02010600030101010101" pitchFamily="2" charset="-122"/>
              </a:rPr>
              <a:t>条中规定：年龄大于</a:t>
            </a:r>
            <a:r>
              <a:rPr lang="en-US" altLang="zh-CN" sz="1400" dirty="0">
                <a:solidFill>
                  <a:schemeClr val="tx2"/>
                </a:solidFill>
                <a:latin typeface="宋体" panose="02010600030101010101" pitchFamily="2" charset="-122"/>
              </a:rPr>
              <a:t>8</a:t>
            </a:r>
            <a:r>
              <a:rPr lang="zh-CN" altLang="en-US" sz="1400" dirty="0">
                <a:solidFill>
                  <a:schemeClr val="tx2"/>
                </a:solidFill>
                <a:latin typeface="宋体" panose="02010600030101010101" pitchFamily="2" charset="-122"/>
              </a:rPr>
              <a:t>岁，个人卫生良好，依从。</a:t>
            </a:r>
            <a:endParaRPr lang="en-US" altLang="zh-CN" sz="1400" dirty="0">
              <a:solidFill>
                <a:schemeClr val="tx2"/>
              </a:solidFill>
              <a:latin typeface="宋体" panose="02010600030101010101" pitchFamily="2" charset="-122"/>
            </a:endParaRPr>
          </a:p>
          <a:p>
            <a:pPr algn="ctr">
              <a:lnSpc>
                <a:spcPct val="130000"/>
              </a:lnSpc>
            </a:pPr>
            <a:endParaRPr lang="en-US" altLang="zh-CN" sz="1400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sp>
        <p:nvSpPr>
          <p:cNvPr id="78866" name="矩形 51"/>
          <p:cNvSpPr/>
          <p:nvPr/>
        </p:nvSpPr>
        <p:spPr>
          <a:xfrm>
            <a:off x="7382510" y="1679893"/>
            <a:ext cx="2100263" cy="92964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宋体" panose="02010600030101010101" pitchFamily="2" charset="-122"/>
              </a:rPr>
              <a:t>眼部：无眼病，如角膜炎、结膜炎、青光眼、干眼症、严重沙眼等</a:t>
            </a:r>
            <a:endParaRPr lang="zh-CN" altLang="en-US" sz="1400" dirty="0">
              <a:latin typeface="宋体" panose="02010600030101010101" pitchFamily="2" charset="-122"/>
            </a:endParaRPr>
          </a:p>
        </p:txBody>
      </p:sp>
      <p:sp>
        <p:nvSpPr>
          <p:cNvPr id="78867" name="矩形 52"/>
          <p:cNvSpPr/>
          <p:nvPr/>
        </p:nvSpPr>
        <p:spPr>
          <a:xfrm>
            <a:off x="6600190" y="3968909"/>
            <a:ext cx="2103438" cy="12096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/>
                </a:solidFill>
                <a:latin typeface="宋体" panose="02010600030101010101" pitchFamily="2" charset="-122"/>
              </a:rPr>
              <a:t>眼压应在正常值范围内，介于</a:t>
            </a:r>
            <a:r>
              <a:rPr lang="en-US" altLang="zh-CN" sz="1400" dirty="0">
                <a:solidFill>
                  <a:schemeClr val="tx2"/>
                </a:solidFill>
                <a:latin typeface="宋体" panose="02010600030101010101" pitchFamily="2" charset="-122"/>
              </a:rPr>
              <a:t>10</a:t>
            </a:r>
            <a:r>
              <a:rPr lang="zh-CN" altLang="en-US" sz="1400" dirty="0">
                <a:solidFill>
                  <a:schemeClr val="tx2"/>
                </a:solidFill>
                <a:latin typeface="宋体" panose="02010600030101010101" pitchFamily="2" charset="-122"/>
              </a:rPr>
              <a:t>～</a:t>
            </a:r>
            <a:r>
              <a:rPr lang="en-US" altLang="zh-CN" sz="1400" dirty="0">
                <a:solidFill>
                  <a:schemeClr val="tx2"/>
                </a:solidFill>
                <a:latin typeface="宋体" panose="02010600030101010101" pitchFamily="2" charset="-122"/>
              </a:rPr>
              <a:t>21</a:t>
            </a:r>
            <a:r>
              <a:rPr lang="zh-CN" altLang="en-US" sz="1400" dirty="0">
                <a:solidFill>
                  <a:schemeClr val="tx2"/>
                </a:solidFill>
                <a:latin typeface="宋体" panose="02010600030101010101" pitchFamily="2" charset="-122"/>
              </a:rPr>
              <a:t>毫米汞高之间 </a:t>
            </a:r>
            <a:endParaRPr lang="zh-CN" altLang="en-US" sz="1400" dirty="0">
              <a:solidFill>
                <a:schemeClr val="tx2"/>
              </a:solidFill>
              <a:latin typeface="宋体" panose="02010600030101010101" pitchFamily="2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sp>
        <p:nvSpPr>
          <p:cNvPr id="78868" name="矩形 53"/>
          <p:cNvSpPr/>
          <p:nvPr/>
        </p:nvSpPr>
        <p:spPr>
          <a:xfrm>
            <a:off x="3480753" y="4336892"/>
            <a:ext cx="1331912" cy="12096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宋体" panose="02010600030101010101" pitchFamily="2" charset="-122"/>
              </a:rPr>
              <a:t>角膜中央厚度：大于</a:t>
            </a:r>
            <a:r>
              <a:rPr lang="en-US" altLang="zh-CN" sz="1400" dirty="0">
                <a:latin typeface="宋体" panose="02010600030101010101" pitchFamily="2" charset="-122"/>
              </a:rPr>
              <a:t>0.4</a:t>
            </a:r>
            <a:r>
              <a:rPr lang="zh-CN" altLang="en-US" sz="1400" dirty="0">
                <a:latin typeface="宋体" panose="02010600030101010101" pitchFamily="2" charset="-122"/>
              </a:rPr>
              <a:t>毫米 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400" dirty="0">
              <a:latin typeface="宋体" panose="02010600030101010101" pitchFamily="2" charset="-122"/>
            </a:endParaRPr>
          </a:p>
        </p:txBody>
      </p:sp>
      <p:sp>
        <p:nvSpPr>
          <p:cNvPr id="78869" name="矩形 54"/>
          <p:cNvSpPr/>
          <p:nvPr/>
        </p:nvSpPr>
        <p:spPr>
          <a:xfrm>
            <a:off x="2008823" y="2594452"/>
            <a:ext cx="1331912" cy="65024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/>
                </a:solidFill>
                <a:latin typeface="宋体" panose="02010600030101010101" pitchFamily="2" charset="-122"/>
              </a:rPr>
              <a:t>瞳孔大小：正常，不能过大 </a:t>
            </a:r>
            <a:endParaRPr lang="zh-CN" altLang="en-US" sz="1400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sp>
        <p:nvSpPr>
          <p:cNvPr id="78870" name="椭圆 55"/>
          <p:cNvSpPr/>
          <p:nvPr/>
        </p:nvSpPr>
        <p:spPr>
          <a:xfrm>
            <a:off x="4574223" y="1640205"/>
            <a:ext cx="1371600" cy="1371600"/>
          </a:xfrm>
          <a:prstGeom prst="ellipse">
            <a:avLst/>
          </a:prstGeom>
          <a:solidFill>
            <a:srgbClr val="FFFFFF"/>
          </a:solidFill>
          <a:ln w="95250" cap="flat" cmpd="sng">
            <a:solidFill>
              <a:srgbClr val="77CEEF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p>
            <a:pPr algn="ctr">
              <a:lnSpc>
                <a:spcPct val="130000"/>
              </a:lnSpc>
            </a:pPr>
            <a:r>
              <a:rPr lang="zh-CN" altLang="en-US" sz="2000" dirty="0">
                <a:solidFill>
                  <a:srgbClr val="1482A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1482AC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流程图: 手动输入 15"/>
          <p:cNvSpPr/>
          <p:nvPr/>
        </p:nvSpPr>
        <p:spPr>
          <a:xfrm rot="10800000" flipH="1" flipV="1">
            <a:off x="-129222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1356995" y="5472430"/>
            <a:ext cx="7807325" cy="1014730"/>
          </a:xfrm>
          <a:prstGeom prst="rect">
            <a:avLst/>
          </a:prstGeom>
          <a:noFill/>
        </p:spPr>
        <p:txBody>
          <a:bodyPr>
            <a:spAutoFit/>
          </a:bodyPr>
          <a:p>
            <a:pPr eaLnBrk="1" hangingPunct="1"/>
            <a:r>
              <a:rPr lang="en-US" altLang="zh-CN" sz="6000" dirty="0">
                <a:sym typeface="+mn-ea"/>
              </a:rPr>
              <a:t>   </a:t>
            </a:r>
            <a:r>
              <a:rPr lang="en-US" altLang="zh-CN" sz="3600" dirty="0">
                <a:sym typeface="+mn-ea"/>
              </a:rPr>
              <a:t>             </a:t>
            </a:r>
            <a:r>
              <a:rPr lang="zh-CN" altLang="en-US" sz="4400" dirty="0">
                <a:solidFill>
                  <a:schemeClr val="bg1"/>
                </a:solidFill>
                <a:sym typeface="+mn-ea"/>
              </a:rPr>
              <a:t>角膜塑形镜适配人群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  <a:sym typeface="+mn-ea"/>
            </a:endParaRPr>
          </a:p>
        </p:txBody>
      </p:sp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748" y="508222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Shape 1034"/>
          <p:cNvSpPr/>
          <p:nvPr/>
        </p:nvSpPr>
        <p:spPr>
          <a:xfrm>
            <a:off x="2433955" y="1866265"/>
            <a:ext cx="154305" cy="120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43" y="9828"/>
                </a:moveTo>
                <a:cubicBezTo>
                  <a:pt x="20503" y="10692"/>
                  <a:pt x="21004" y="11543"/>
                  <a:pt x="21600" y="12462"/>
                </a:cubicBezTo>
                <a:cubicBezTo>
                  <a:pt x="20797" y="15394"/>
                  <a:pt x="20629" y="18810"/>
                  <a:pt x="20550" y="21600"/>
                </a:cubicBezTo>
                <a:cubicBezTo>
                  <a:pt x="17285" y="18886"/>
                  <a:pt x="18957" y="12766"/>
                  <a:pt x="16102" y="12414"/>
                </a:cubicBezTo>
                <a:cubicBezTo>
                  <a:pt x="13346" y="12074"/>
                  <a:pt x="12988" y="13608"/>
                  <a:pt x="12526" y="15998"/>
                </a:cubicBezTo>
                <a:cubicBezTo>
                  <a:pt x="12064" y="18387"/>
                  <a:pt x="11785" y="20178"/>
                  <a:pt x="11785" y="20178"/>
                </a:cubicBezTo>
                <a:cubicBezTo>
                  <a:pt x="11785" y="20178"/>
                  <a:pt x="2700" y="7597"/>
                  <a:pt x="0" y="3147"/>
                </a:cubicBezTo>
                <a:cubicBezTo>
                  <a:pt x="1311" y="2680"/>
                  <a:pt x="1742" y="2046"/>
                  <a:pt x="1827" y="0"/>
                </a:cubicBezTo>
                <a:cubicBezTo>
                  <a:pt x="4847" y="4160"/>
                  <a:pt x="12262" y="11667"/>
                  <a:pt x="15756" y="11667"/>
                </a:cubicBezTo>
                <a:cubicBezTo>
                  <a:pt x="17415" y="11667"/>
                  <a:pt x="18853" y="10951"/>
                  <a:pt x="20143" y="98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lIns="28575" tIns="28575" rIns="28575" bIns="28575" anchor="ctr"/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2325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1035"/>
          <p:cNvSpPr/>
          <p:nvPr/>
        </p:nvSpPr>
        <p:spPr>
          <a:xfrm>
            <a:off x="2593340" y="2186940"/>
            <a:ext cx="65405" cy="90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11314" y="594"/>
                </a:moveTo>
                <a:lnTo>
                  <a:pt x="0" y="0"/>
                </a:lnTo>
                <a:cubicBezTo>
                  <a:pt x="0" y="0"/>
                  <a:pt x="10284" y="5549"/>
                  <a:pt x="10284" y="11495"/>
                </a:cubicBezTo>
                <a:cubicBezTo>
                  <a:pt x="10284" y="17438"/>
                  <a:pt x="9772" y="20013"/>
                  <a:pt x="9772" y="20013"/>
                </a:cubicBezTo>
                <a:lnTo>
                  <a:pt x="18772" y="21600"/>
                </a:lnTo>
                <a:cubicBezTo>
                  <a:pt x="18772" y="21600"/>
                  <a:pt x="21600" y="15655"/>
                  <a:pt x="19026" y="9907"/>
                </a:cubicBezTo>
                <a:cubicBezTo>
                  <a:pt x="16457" y="4162"/>
                  <a:pt x="13629" y="2575"/>
                  <a:pt x="11314" y="594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lIns="28575" tIns="28575" rIns="28575" bIns="28575" anchor="ctr"/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2325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1036"/>
          <p:cNvSpPr/>
          <p:nvPr/>
        </p:nvSpPr>
        <p:spPr>
          <a:xfrm>
            <a:off x="2634615" y="2398395"/>
            <a:ext cx="27305" cy="774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79" y="0"/>
                </a:moveTo>
                <a:cubicBezTo>
                  <a:pt x="6479" y="0"/>
                  <a:pt x="2878" y="12381"/>
                  <a:pt x="1439" y="16334"/>
                </a:cubicBezTo>
                <a:cubicBezTo>
                  <a:pt x="0" y="20286"/>
                  <a:pt x="0" y="21600"/>
                  <a:pt x="0" y="21600"/>
                </a:cubicBezTo>
                <a:lnTo>
                  <a:pt x="21600" y="20286"/>
                </a:lnTo>
                <a:cubicBezTo>
                  <a:pt x="21600" y="20286"/>
                  <a:pt x="16556" y="10275"/>
                  <a:pt x="647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lIns="28575" tIns="28575" rIns="28575" bIns="28575" anchor="ctr"/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2325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449955" y="1092200"/>
            <a:ext cx="5554345" cy="39135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24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小小眼睛很重要，人人都要保护好。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24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多吃蔬菜不挑食，写字姿势要端正。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24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背直头高要做到，一拳一尺要牢记。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24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走路乘车书不看，躺在床上别看书。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24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暗的地方要开灯，阳光底下不看书。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24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用眼时间要控制，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电视电脑有限度。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24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脏手不去揉眼睛，</a:t>
            </a: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眼保健操不偷懒。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24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人人保护好眼睛，远离近视眼睛亮。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24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养成用眼好习惯，世界就会更美好。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4280" y="359410"/>
            <a:ext cx="7825105" cy="4497705"/>
          </a:xfrm>
          <a:prstGeom prst="rect">
            <a:avLst/>
          </a:prstGeom>
        </p:spPr>
      </p:pic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24000" y="622300"/>
            <a:ext cx="2597150" cy="3325813"/>
            <a:chOff x="1524000" y="622300"/>
            <a:chExt cx="2597150" cy="3325813"/>
          </a:xfrm>
        </p:grpSpPr>
        <p:pic>
          <p:nvPicPr>
            <p:cNvPr id="21507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91528" flipH="1">
              <a:off x="1647825" y="622300"/>
              <a:ext cx="2322513" cy="332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08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2133600"/>
              <a:ext cx="1089025" cy="1754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0" name="图片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95331">
              <a:off x="1938338" y="1541463"/>
              <a:ext cx="674687" cy="61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372930" flipH="1">
              <a:off x="2809216" y="2132856"/>
              <a:ext cx="606573" cy="534854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921152" flipH="1">
              <a:off x="2980236" y="3423763"/>
              <a:ext cx="491015" cy="432959"/>
            </a:xfrm>
            <a:prstGeom prst="rect">
              <a:avLst/>
            </a:prstGeom>
          </p:spPr>
        </p:pic>
        <p:pic>
          <p:nvPicPr>
            <p:cNvPr id="21513" name="图片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1213" y="2774950"/>
              <a:ext cx="230187" cy="21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4" name="图片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5675" y="2822575"/>
              <a:ext cx="26987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5" name="图片 2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0113" y="2565400"/>
              <a:ext cx="681037" cy="1176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流程图: 手动输入 13"/>
          <p:cNvSpPr/>
          <p:nvPr/>
        </p:nvSpPr>
        <p:spPr>
          <a:xfrm rot="10800000" flipH="1" flipV="1">
            <a:off x="0" y="3114675"/>
            <a:ext cx="12192000" cy="37433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1516" name="图片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2619">
            <a:off x="8761413" y="149225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 rot="21396712">
            <a:off x="2555875" y="1398588"/>
            <a:ext cx="7056438" cy="2247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dirty="0">
                <a:solidFill>
                  <a:srgbClr val="F81031"/>
                </a:solidFill>
                <a:latin typeface="Jokerman" panose="04090605060D06020702" pitchFamily="82" charset="0"/>
                <a:ea typeface="+mn-ea"/>
              </a:rPr>
              <a:t>T</a:t>
            </a:r>
            <a:r>
              <a:rPr lang="en-US" altLang="zh-CN" sz="8000" dirty="0">
                <a:solidFill>
                  <a:srgbClr val="FFFF00"/>
                </a:solidFill>
                <a:latin typeface="Jokerman" panose="04090605060D06020702" pitchFamily="82" charset="0"/>
                <a:ea typeface="+mn-ea"/>
              </a:rPr>
              <a:t>NA</a:t>
            </a:r>
            <a:r>
              <a:rPr lang="en-US" altLang="zh-CN" sz="8000" dirty="0">
                <a:solidFill>
                  <a:srgbClr val="86B818"/>
                </a:solidFill>
                <a:latin typeface="Jokerman" panose="04090605060D06020702" pitchFamily="82" charset="0"/>
                <a:ea typeface="+mn-ea"/>
              </a:rPr>
              <a:t>N</a:t>
            </a:r>
            <a:r>
              <a:rPr lang="en-US" altLang="zh-CN" sz="8000" dirty="0">
                <a:solidFill>
                  <a:srgbClr val="00B0F0"/>
                </a:solidFill>
                <a:latin typeface="Jokerman" panose="04090605060D06020702" pitchFamily="82" charset="0"/>
                <a:ea typeface="+mn-ea"/>
              </a:rPr>
              <a:t>K</a:t>
            </a:r>
            <a:r>
              <a:rPr lang="en-US" altLang="zh-CN" sz="6000" dirty="0">
                <a:latin typeface="Jokerman" panose="04090605060D06020702" pitchFamily="82" charset="0"/>
                <a:ea typeface="+mn-ea"/>
              </a:rPr>
              <a:t> </a:t>
            </a:r>
            <a:endParaRPr lang="en-US" altLang="zh-CN" sz="6000" dirty="0">
              <a:latin typeface="Jokerman" panose="04090605060D06020702" pitchFamily="82" charset="0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rgbClr val="00B050"/>
                </a:solidFill>
                <a:latin typeface="Jokerman" panose="04090605060D06020702" pitchFamily="82" charset="0"/>
                <a:ea typeface="+mn-ea"/>
              </a:rPr>
              <a:t>                     Y</a:t>
            </a:r>
            <a:r>
              <a:rPr lang="en-US" altLang="zh-CN" sz="6000" dirty="0">
                <a:solidFill>
                  <a:srgbClr val="7030A0"/>
                </a:solidFill>
                <a:latin typeface="Jokerman" panose="04090605060D06020702" pitchFamily="82" charset="0"/>
                <a:ea typeface="+mn-ea"/>
              </a:rPr>
              <a:t>O</a:t>
            </a:r>
            <a:r>
              <a:rPr lang="en-US" altLang="zh-CN" sz="6000" dirty="0">
                <a:solidFill>
                  <a:schemeClr val="accent3">
                    <a:lumMod val="50000"/>
                  </a:schemeClr>
                </a:solidFill>
                <a:latin typeface="Jokerman" panose="04090605060D06020702" pitchFamily="82" charset="0"/>
                <a:ea typeface="+mn-ea"/>
              </a:rPr>
              <a:t>U</a:t>
            </a:r>
            <a:endParaRPr lang="zh-CN" altLang="en-US" sz="6000" dirty="0">
              <a:solidFill>
                <a:schemeClr val="accent3">
                  <a:lumMod val="50000"/>
                </a:schemeClr>
              </a:solidFill>
              <a:latin typeface="Jokerman" panose="04090605060D06020702" pitchFamily="82" charset="0"/>
              <a:ea typeface="+mn-ea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991220" y="4749411"/>
            <a:ext cx="2020888" cy="1327151"/>
            <a:chOff x="1955800" y="169863"/>
            <a:chExt cx="2020888" cy="1327151"/>
          </a:xfrm>
        </p:grpSpPr>
        <p:sp>
          <p:nvSpPr>
            <p:cNvPr id="66" name="Freeform 6721"/>
            <p:cNvSpPr/>
            <p:nvPr/>
          </p:nvSpPr>
          <p:spPr bwMode="auto">
            <a:xfrm>
              <a:off x="2092325" y="238126"/>
              <a:ext cx="1884363" cy="1258888"/>
            </a:xfrm>
            <a:custGeom>
              <a:avLst/>
              <a:gdLst>
                <a:gd name="T0" fmla="*/ 1146 w 1187"/>
                <a:gd name="T1" fmla="*/ 0 h 793"/>
                <a:gd name="T2" fmla="*/ 1152 w 1187"/>
                <a:gd name="T3" fmla="*/ 3 h 793"/>
                <a:gd name="T4" fmla="*/ 1159 w 1187"/>
                <a:gd name="T5" fmla="*/ 7 h 793"/>
                <a:gd name="T6" fmla="*/ 1173 w 1187"/>
                <a:gd name="T7" fmla="*/ 23 h 793"/>
                <a:gd name="T8" fmla="*/ 1184 w 1187"/>
                <a:gd name="T9" fmla="*/ 42 h 793"/>
                <a:gd name="T10" fmla="*/ 1187 w 1187"/>
                <a:gd name="T11" fmla="*/ 63 h 793"/>
                <a:gd name="T12" fmla="*/ 1187 w 1187"/>
                <a:gd name="T13" fmla="*/ 722 h 793"/>
                <a:gd name="T14" fmla="*/ 1184 w 1187"/>
                <a:gd name="T15" fmla="*/ 745 h 793"/>
                <a:gd name="T16" fmla="*/ 1173 w 1187"/>
                <a:gd name="T17" fmla="*/ 764 h 793"/>
                <a:gd name="T18" fmla="*/ 1159 w 1187"/>
                <a:gd name="T19" fmla="*/ 779 h 793"/>
                <a:gd name="T20" fmla="*/ 1139 w 1187"/>
                <a:gd name="T21" fmla="*/ 789 h 793"/>
                <a:gd name="T22" fmla="*/ 1116 w 1187"/>
                <a:gd name="T23" fmla="*/ 793 h 793"/>
                <a:gd name="T24" fmla="*/ 43 w 1187"/>
                <a:gd name="T25" fmla="*/ 793 h 793"/>
                <a:gd name="T26" fmla="*/ 27 w 1187"/>
                <a:gd name="T27" fmla="*/ 791 h 793"/>
                <a:gd name="T28" fmla="*/ 13 w 1187"/>
                <a:gd name="T29" fmla="*/ 786 h 793"/>
                <a:gd name="T30" fmla="*/ 7 w 1187"/>
                <a:gd name="T31" fmla="*/ 784 h 793"/>
                <a:gd name="T32" fmla="*/ 0 w 1187"/>
                <a:gd name="T33" fmla="*/ 779 h 793"/>
                <a:gd name="T34" fmla="*/ 16 w 1187"/>
                <a:gd name="T35" fmla="*/ 784 h 793"/>
                <a:gd name="T36" fmla="*/ 32 w 1187"/>
                <a:gd name="T37" fmla="*/ 786 h 793"/>
                <a:gd name="T38" fmla="*/ 1104 w 1187"/>
                <a:gd name="T39" fmla="*/ 786 h 793"/>
                <a:gd name="T40" fmla="*/ 1127 w 1187"/>
                <a:gd name="T41" fmla="*/ 782 h 793"/>
                <a:gd name="T42" fmla="*/ 1146 w 1187"/>
                <a:gd name="T43" fmla="*/ 773 h 793"/>
                <a:gd name="T44" fmla="*/ 1162 w 1187"/>
                <a:gd name="T45" fmla="*/ 757 h 793"/>
                <a:gd name="T46" fmla="*/ 1173 w 1187"/>
                <a:gd name="T47" fmla="*/ 738 h 793"/>
                <a:gd name="T48" fmla="*/ 1176 w 1187"/>
                <a:gd name="T49" fmla="*/ 715 h 793"/>
                <a:gd name="T50" fmla="*/ 1176 w 1187"/>
                <a:gd name="T51" fmla="*/ 56 h 793"/>
                <a:gd name="T52" fmla="*/ 1173 w 1187"/>
                <a:gd name="T53" fmla="*/ 35 h 793"/>
                <a:gd name="T54" fmla="*/ 1162 w 1187"/>
                <a:gd name="T55" fmla="*/ 16 h 793"/>
                <a:gd name="T56" fmla="*/ 1146 w 1187"/>
                <a:gd name="T5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7" h="793">
                  <a:moveTo>
                    <a:pt x="1146" y="0"/>
                  </a:moveTo>
                  <a:lnTo>
                    <a:pt x="1152" y="3"/>
                  </a:lnTo>
                  <a:lnTo>
                    <a:pt x="1159" y="7"/>
                  </a:lnTo>
                  <a:lnTo>
                    <a:pt x="1173" y="23"/>
                  </a:lnTo>
                  <a:lnTo>
                    <a:pt x="1184" y="42"/>
                  </a:lnTo>
                  <a:lnTo>
                    <a:pt x="1187" y="63"/>
                  </a:lnTo>
                  <a:lnTo>
                    <a:pt x="1187" y="722"/>
                  </a:lnTo>
                  <a:lnTo>
                    <a:pt x="1184" y="745"/>
                  </a:lnTo>
                  <a:lnTo>
                    <a:pt x="1173" y="764"/>
                  </a:lnTo>
                  <a:lnTo>
                    <a:pt x="1159" y="779"/>
                  </a:lnTo>
                  <a:lnTo>
                    <a:pt x="1139" y="789"/>
                  </a:lnTo>
                  <a:lnTo>
                    <a:pt x="1116" y="793"/>
                  </a:lnTo>
                  <a:lnTo>
                    <a:pt x="43" y="793"/>
                  </a:lnTo>
                  <a:lnTo>
                    <a:pt x="27" y="791"/>
                  </a:lnTo>
                  <a:lnTo>
                    <a:pt x="13" y="786"/>
                  </a:lnTo>
                  <a:lnTo>
                    <a:pt x="7" y="784"/>
                  </a:lnTo>
                  <a:lnTo>
                    <a:pt x="0" y="779"/>
                  </a:lnTo>
                  <a:lnTo>
                    <a:pt x="16" y="784"/>
                  </a:lnTo>
                  <a:lnTo>
                    <a:pt x="32" y="786"/>
                  </a:lnTo>
                  <a:lnTo>
                    <a:pt x="1104" y="786"/>
                  </a:lnTo>
                  <a:lnTo>
                    <a:pt x="1127" y="782"/>
                  </a:lnTo>
                  <a:lnTo>
                    <a:pt x="1146" y="773"/>
                  </a:lnTo>
                  <a:lnTo>
                    <a:pt x="1162" y="757"/>
                  </a:lnTo>
                  <a:lnTo>
                    <a:pt x="1173" y="738"/>
                  </a:lnTo>
                  <a:lnTo>
                    <a:pt x="1176" y="715"/>
                  </a:lnTo>
                  <a:lnTo>
                    <a:pt x="1176" y="56"/>
                  </a:lnTo>
                  <a:lnTo>
                    <a:pt x="1173" y="35"/>
                  </a:lnTo>
                  <a:lnTo>
                    <a:pt x="1162" y="16"/>
                  </a:lnTo>
                  <a:lnTo>
                    <a:pt x="1146" y="0"/>
                  </a:lnTo>
                  <a:close/>
                </a:path>
              </a:pathLst>
            </a:custGeom>
            <a:solidFill>
              <a:srgbClr val="2895A9"/>
            </a:solidFill>
            <a:ln w="0">
              <a:solidFill>
                <a:srgbClr val="2895A9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22"/>
            <p:cNvSpPr/>
            <p:nvPr/>
          </p:nvSpPr>
          <p:spPr bwMode="auto">
            <a:xfrm>
              <a:off x="2076450" y="227013"/>
              <a:ext cx="1882775" cy="1258888"/>
            </a:xfrm>
            <a:custGeom>
              <a:avLst/>
              <a:gdLst>
                <a:gd name="T0" fmla="*/ 1146 w 1186"/>
                <a:gd name="T1" fmla="*/ 0 h 793"/>
                <a:gd name="T2" fmla="*/ 1151 w 1186"/>
                <a:gd name="T3" fmla="*/ 3 h 793"/>
                <a:gd name="T4" fmla="*/ 1156 w 1186"/>
                <a:gd name="T5" fmla="*/ 7 h 793"/>
                <a:gd name="T6" fmla="*/ 1172 w 1186"/>
                <a:gd name="T7" fmla="*/ 23 h 793"/>
                <a:gd name="T8" fmla="*/ 1183 w 1186"/>
                <a:gd name="T9" fmla="*/ 42 h 793"/>
                <a:gd name="T10" fmla="*/ 1186 w 1186"/>
                <a:gd name="T11" fmla="*/ 63 h 793"/>
                <a:gd name="T12" fmla="*/ 1186 w 1186"/>
                <a:gd name="T13" fmla="*/ 722 h 793"/>
                <a:gd name="T14" fmla="*/ 1183 w 1186"/>
                <a:gd name="T15" fmla="*/ 745 h 793"/>
                <a:gd name="T16" fmla="*/ 1172 w 1186"/>
                <a:gd name="T17" fmla="*/ 764 h 793"/>
                <a:gd name="T18" fmla="*/ 1156 w 1186"/>
                <a:gd name="T19" fmla="*/ 780 h 793"/>
                <a:gd name="T20" fmla="*/ 1137 w 1186"/>
                <a:gd name="T21" fmla="*/ 789 h 793"/>
                <a:gd name="T22" fmla="*/ 1114 w 1186"/>
                <a:gd name="T23" fmla="*/ 793 h 793"/>
                <a:gd name="T24" fmla="*/ 42 w 1186"/>
                <a:gd name="T25" fmla="*/ 793 h 793"/>
                <a:gd name="T26" fmla="*/ 26 w 1186"/>
                <a:gd name="T27" fmla="*/ 791 h 793"/>
                <a:gd name="T28" fmla="*/ 10 w 1186"/>
                <a:gd name="T29" fmla="*/ 786 h 793"/>
                <a:gd name="T30" fmla="*/ 5 w 1186"/>
                <a:gd name="T31" fmla="*/ 784 h 793"/>
                <a:gd name="T32" fmla="*/ 0 w 1186"/>
                <a:gd name="T33" fmla="*/ 780 h 793"/>
                <a:gd name="T34" fmla="*/ 14 w 1186"/>
                <a:gd name="T35" fmla="*/ 784 h 793"/>
                <a:gd name="T36" fmla="*/ 30 w 1186"/>
                <a:gd name="T37" fmla="*/ 786 h 793"/>
                <a:gd name="T38" fmla="*/ 1104 w 1186"/>
                <a:gd name="T39" fmla="*/ 786 h 793"/>
                <a:gd name="T40" fmla="*/ 1125 w 1186"/>
                <a:gd name="T41" fmla="*/ 782 h 793"/>
                <a:gd name="T42" fmla="*/ 1146 w 1186"/>
                <a:gd name="T43" fmla="*/ 773 h 793"/>
                <a:gd name="T44" fmla="*/ 1160 w 1186"/>
                <a:gd name="T45" fmla="*/ 757 h 793"/>
                <a:gd name="T46" fmla="*/ 1171 w 1186"/>
                <a:gd name="T47" fmla="*/ 738 h 793"/>
                <a:gd name="T48" fmla="*/ 1174 w 1186"/>
                <a:gd name="T49" fmla="*/ 715 h 793"/>
                <a:gd name="T50" fmla="*/ 1174 w 1186"/>
                <a:gd name="T51" fmla="*/ 56 h 793"/>
                <a:gd name="T52" fmla="*/ 1171 w 1186"/>
                <a:gd name="T53" fmla="*/ 35 h 793"/>
                <a:gd name="T54" fmla="*/ 1160 w 1186"/>
                <a:gd name="T55" fmla="*/ 16 h 793"/>
                <a:gd name="T56" fmla="*/ 1146 w 1186"/>
                <a:gd name="T5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6" h="793">
                  <a:moveTo>
                    <a:pt x="1146" y="0"/>
                  </a:moveTo>
                  <a:lnTo>
                    <a:pt x="1151" y="3"/>
                  </a:lnTo>
                  <a:lnTo>
                    <a:pt x="1156" y="7"/>
                  </a:lnTo>
                  <a:lnTo>
                    <a:pt x="1172" y="23"/>
                  </a:lnTo>
                  <a:lnTo>
                    <a:pt x="1183" y="42"/>
                  </a:lnTo>
                  <a:lnTo>
                    <a:pt x="1186" y="63"/>
                  </a:lnTo>
                  <a:lnTo>
                    <a:pt x="1186" y="722"/>
                  </a:lnTo>
                  <a:lnTo>
                    <a:pt x="1183" y="745"/>
                  </a:lnTo>
                  <a:lnTo>
                    <a:pt x="1172" y="764"/>
                  </a:lnTo>
                  <a:lnTo>
                    <a:pt x="1156" y="780"/>
                  </a:lnTo>
                  <a:lnTo>
                    <a:pt x="1137" y="789"/>
                  </a:lnTo>
                  <a:lnTo>
                    <a:pt x="1114" y="793"/>
                  </a:lnTo>
                  <a:lnTo>
                    <a:pt x="42" y="793"/>
                  </a:lnTo>
                  <a:lnTo>
                    <a:pt x="26" y="791"/>
                  </a:lnTo>
                  <a:lnTo>
                    <a:pt x="10" y="786"/>
                  </a:lnTo>
                  <a:lnTo>
                    <a:pt x="5" y="784"/>
                  </a:lnTo>
                  <a:lnTo>
                    <a:pt x="0" y="780"/>
                  </a:lnTo>
                  <a:lnTo>
                    <a:pt x="14" y="784"/>
                  </a:lnTo>
                  <a:lnTo>
                    <a:pt x="30" y="786"/>
                  </a:lnTo>
                  <a:lnTo>
                    <a:pt x="1104" y="786"/>
                  </a:lnTo>
                  <a:lnTo>
                    <a:pt x="1125" y="782"/>
                  </a:lnTo>
                  <a:lnTo>
                    <a:pt x="1146" y="773"/>
                  </a:lnTo>
                  <a:lnTo>
                    <a:pt x="1160" y="757"/>
                  </a:lnTo>
                  <a:lnTo>
                    <a:pt x="1171" y="738"/>
                  </a:lnTo>
                  <a:lnTo>
                    <a:pt x="1174" y="715"/>
                  </a:lnTo>
                  <a:lnTo>
                    <a:pt x="1174" y="56"/>
                  </a:lnTo>
                  <a:lnTo>
                    <a:pt x="1171" y="35"/>
                  </a:lnTo>
                  <a:lnTo>
                    <a:pt x="1160" y="16"/>
                  </a:lnTo>
                  <a:lnTo>
                    <a:pt x="1146" y="0"/>
                  </a:lnTo>
                  <a:close/>
                </a:path>
              </a:pathLst>
            </a:custGeom>
            <a:solidFill>
              <a:srgbClr val="2794A8"/>
            </a:solidFill>
            <a:ln w="0">
              <a:solidFill>
                <a:srgbClr val="2794A8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723"/>
            <p:cNvSpPr/>
            <p:nvPr/>
          </p:nvSpPr>
          <p:spPr bwMode="auto">
            <a:xfrm>
              <a:off x="2055813" y="215901"/>
              <a:ext cx="1884363" cy="1258888"/>
            </a:xfrm>
            <a:custGeom>
              <a:avLst/>
              <a:gdLst>
                <a:gd name="T0" fmla="*/ 1147 w 1187"/>
                <a:gd name="T1" fmla="*/ 0 h 793"/>
                <a:gd name="T2" fmla="*/ 1152 w 1187"/>
                <a:gd name="T3" fmla="*/ 3 h 793"/>
                <a:gd name="T4" fmla="*/ 1159 w 1187"/>
                <a:gd name="T5" fmla="*/ 7 h 793"/>
                <a:gd name="T6" fmla="*/ 1173 w 1187"/>
                <a:gd name="T7" fmla="*/ 23 h 793"/>
                <a:gd name="T8" fmla="*/ 1184 w 1187"/>
                <a:gd name="T9" fmla="*/ 42 h 793"/>
                <a:gd name="T10" fmla="*/ 1187 w 1187"/>
                <a:gd name="T11" fmla="*/ 63 h 793"/>
                <a:gd name="T12" fmla="*/ 1187 w 1187"/>
                <a:gd name="T13" fmla="*/ 722 h 793"/>
                <a:gd name="T14" fmla="*/ 1184 w 1187"/>
                <a:gd name="T15" fmla="*/ 745 h 793"/>
                <a:gd name="T16" fmla="*/ 1173 w 1187"/>
                <a:gd name="T17" fmla="*/ 764 h 793"/>
                <a:gd name="T18" fmla="*/ 1159 w 1187"/>
                <a:gd name="T19" fmla="*/ 780 h 793"/>
                <a:gd name="T20" fmla="*/ 1138 w 1187"/>
                <a:gd name="T21" fmla="*/ 789 h 793"/>
                <a:gd name="T22" fmla="*/ 1117 w 1187"/>
                <a:gd name="T23" fmla="*/ 793 h 793"/>
                <a:gd name="T24" fmla="*/ 43 w 1187"/>
                <a:gd name="T25" fmla="*/ 793 h 793"/>
                <a:gd name="T26" fmla="*/ 27 w 1187"/>
                <a:gd name="T27" fmla="*/ 791 h 793"/>
                <a:gd name="T28" fmla="*/ 13 w 1187"/>
                <a:gd name="T29" fmla="*/ 787 h 793"/>
                <a:gd name="T30" fmla="*/ 6 w 1187"/>
                <a:gd name="T31" fmla="*/ 784 h 793"/>
                <a:gd name="T32" fmla="*/ 0 w 1187"/>
                <a:gd name="T33" fmla="*/ 780 h 793"/>
                <a:gd name="T34" fmla="*/ 16 w 1187"/>
                <a:gd name="T35" fmla="*/ 784 h 793"/>
                <a:gd name="T36" fmla="*/ 32 w 1187"/>
                <a:gd name="T37" fmla="*/ 785 h 793"/>
                <a:gd name="T38" fmla="*/ 1104 w 1187"/>
                <a:gd name="T39" fmla="*/ 785 h 793"/>
                <a:gd name="T40" fmla="*/ 1127 w 1187"/>
                <a:gd name="T41" fmla="*/ 782 h 793"/>
                <a:gd name="T42" fmla="*/ 1147 w 1187"/>
                <a:gd name="T43" fmla="*/ 773 h 793"/>
                <a:gd name="T44" fmla="*/ 1162 w 1187"/>
                <a:gd name="T45" fmla="*/ 757 h 793"/>
                <a:gd name="T46" fmla="*/ 1171 w 1187"/>
                <a:gd name="T47" fmla="*/ 738 h 793"/>
                <a:gd name="T48" fmla="*/ 1175 w 1187"/>
                <a:gd name="T49" fmla="*/ 715 h 793"/>
                <a:gd name="T50" fmla="*/ 1175 w 1187"/>
                <a:gd name="T51" fmla="*/ 58 h 793"/>
                <a:gd name="T52" fmla="*/ 1171 w 1187"/>
                <a:gd name="T53" fmla="*/ 35 h 793"/>
                <a:gd name="T54" fmla="*/ 1162 w 1187"/>
                <a:gd name="T55" fmla="*/ 16 h 793"/>
                <a:gd name="T56" fmla="*/ 1147 w 1187"/>
                <a:gd name="T5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7" h="793">
                  <a:moveTo>
                    <a:pt x="1147" y="0"/>
                  </a:moveTo>
                  <a:lnTo>
                    <a:pt x="1152" y="3"/>
                  </a:lnTo>
                  <a:lnTo>
                    <a:pt x="1159" y="7"/>
                  </a:lnTo>
                  <a:lnTo>
                    <a:pt x="1173" y="23"/>
                  </a:lnTo>
                  <a:lnTo>
                    <a:pt x="1184" y="42"/>
                  </a:lnTo>
                  <a:lnTo>
                    <a:pt x="1187" y="63"/>
                  </a:lnTo>
                  <a:lnTo>
                    <a:pt x="1187" y="722"/>
                  </a:lnTo>
                  <a:lnTo>
                    <a:pt x="1184" y="745"/>
                  </a:lnTo>
                  <a:lnTo>
                    <a:pt x="1173" y="764"/>
                  </a:lnTo>
                  <a:lnTo>
                    <a:pt x="1159" y="780"/>
                  </a:lnTo>
                  <a:lnTo>
                    <a:pt x="1138" y="789"/>
                  </a:lnTo>
                  <a:lnTo>
                    <a:pt x="1117" y="793"/>
                  </a:lnTo>
                  <a:lnTo>
                    <a:pt x="43" y="793"/>
                  </a:lnTo>
                  <a:lnTo>
                    <a:pt x="27" y="791"/>
                  </a:lnTo>
                  <a:lnTo>
                    <a:pt x="13" y="787"/>
                  </a:lnTo>
                  <a:lnTo>
                    <a:pt x="6" y="784"/>
                  </a:lnTo>
                  <a:lnTo>
                    <a:pt x="0" y="780"/>
                  </a:lnTo>
                  <a:lnTo>
                    <a:pt x="16" y="784"/>
                  </a:lnTo>
                  <a:lnTo>
                    <a:pt x="32" y="785"/>
                  </a:lnTo>
                  <a:lnTo>
                    <a:pt x="1104" y="785"/>
                  </a:lnTo>
                  <a:lnTo>
                    <a:pt x="1127" y="782"/>
                  </a:lnTo>
                  <a:lnTo>
                    <a:pt x="1147" y="773"/>
                  </a:lnTo>
                  <a:lnTo>
                    <a:pt x="1162" y="757"/>
                  </a:lnTo>
                  <a:lnTo>
                    <a:pt x="1171" y="738"/>
                  </a:lnTo>
                  <a:lnTo>
                    <a:pt x="1175" y="715"/>
                  </a:lnTo>
                  <a:lnTo>
                    <a:pt x="1175" y="58"/>
                  </a:lnTo>
                  <a:lnTo>
                    <a:pt x="1171" y="35"/>
                  </a:lnTo>
                  <a:lnTo>
                    <a:pt x="1162" y="16"/>
                  </a:lnTo>
                  <a:lnTo>
                    <a:pt x="1147" y="0"/>
                  </a:lnTo>
                  <a:close/>
                </a:path>
              </a:pathLst>
            </a:custGeom>
            <a:solidFill>
              <a:srgbClr val="2793A8"/>
            </a:solidFill>
            <a:ln w="0">
              <a:solidFill>
                <a:srgbClr val="2793A8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724"/>
            <p:cNvSpPr/>
            <p:nvPr/>
          </p:nvSpPr>
          <p:spPr bwMode="auto">
            <a:xfrm>
              <a:off x="2039938" y="204788"/>
              <a:ext cx="1881188" cy="1257300"/>
            </a:xfrm>
            <a:custGeom>
              <a:avLst/>
              <a:gdLst>
                <a:gd name="T0" fmla="*/ 1144 w 1185"/>
                <a:gd name="T1" fmla="*/ 0 h 792"/>
                <a:gd name="T2" fmla="*/ 1151 w 1185"/>
                <a:gd name="T3" fmla="*/ 3 h 792"/>
                <a:gd name="T4" fmla="*/ 1157 w 1185"/>
                <a:gd name="T5" fmla="*/ 7 h 792"/>
                <a:gd name="T6" fmla="*/ 1172 w 1185"/>
                <a:gd name="T7" fmla="*/ 23 h 792"/>
                <a:gd name="T8" fmla="*/ 1181 w 1185"/>
                <a:gd name="T9" fmla="*/ 42 h 792"/>
                <a:gd name="T10" fmla="*/ 1185 w 1185"/>
                <a:gd name="T11" fmla="*/ 65 h 792"/>
                <a:gd name="T12" fmla="*/ 1185 w 1185"/>
                <a:gd name="T13" fmla="*/ 722 h 792"/>
                <a:gd name="T14" fmla="*/ 1181 w 1185"/>
                <a:gd name="T15" fmla="*/ 745 h 792"/>
                <a:gd name="T16" fmla="*/ 1172 w 1185"/>
                <a:gd name="T17" fmla="*/ 764 h 792"/>
                <a:gd name="T18" fmla="*/ 1157 w 1185"/>
                <a:gd name="T19" fmla="*/ 780 h 792"/>
                <a:gd name="T20" fmla="*/ 1137 w 1185"/>
                <a:gd name="T21" fmla="*/ 789 h 792"/>
                <a:gd name="T22" fmla="*/ 1114 w 1185"/>
                <a:gd name="T23" fmla="*/ 792 h 792"/>
                <a:gd name="T24" fmla="*/ 42 w 1185"/>
                <a:gd name="T25" fmla="*/ 792 h 792"/>
                <a:gd name="T26" fmla="*/ 26 w 1185"/>
                <a:gd name="T27" fmla="*/ 791 h 792"/>
                <a:gd name="T28" fmla="*/ 10 w 1185"/>
                <a:gd name="T29" fmla="*/ 787 h 792"/>
                <a:gd name="T30" fmla="*/ 5 w 1185"/>
                <a:gd name="T31" fmla="*/ 784 h 792"/>
                <a:gd name="T32" fmla="*/ 0 w 1185"/>
                <a:gd name="T33" fmla="*/ 780 h 792"/>
                <a:gd name="T34" fmla="*/ 14 w 1185"/>
                <a:gd name="T35" fmla="*/ 785 h 792"/>
                <a:gd name="T36" fmla="*/ 30 w 1185"/>
                <a:gd name="T37" fmla="*/ 787 h 792"/>
                <a:gd name="T38" fmla="*/ 1104 w 1185"/>
                <a:gd name="T39" fmla="*/ 787 h 792"/>
                <a:gd name="T40" fmla="*/ 1125 w 1185"/>
                <a:gd name="T41" fmla="*/ 784 h 792"/>
                <a:gd name="T42" fmla="*/ 1144 w 1185"/>
                <a:gd name="T43" fmla="*/ 773 h 792"/>
                <a:gd name="T44" fmla="*/ 1160 w 1185"/>
                <a:gd name="T45" fmla="*/ 757 h 792"/>
                <a:gd name="T46" fmla="*/ 1171 w 1185"/>
                <a:gd name="T47" fmla="*/ 738 h 792"/>
                <a:gd name="T48" fmla="*/ 1174 w 1185"/>
                <a:gd name="T49" fmla="*/ 715 h 792"/>
                <a:gd name="T50" fmla="*/ 1174 w 1185"/>
                <a:gd name="T51" fmla="*/ 58 h 792"/>
                <a:gd name="T52" fmla="*/ 1171 w 1185"/>
                <a:gd name="T53" fmla="*/ 35 h 792"/>
                <a:gd name="T54" fmla="*/ 1160 w 1185"/>
                <a:gd name="T55" fmla="*/ 15 h 792"/>
                <a:gd name="T56" fmla="*/ 1144 w 1185"/>
                <a:gd name="T5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5" h="792">
                  <a:moveTo>
                    <a:pt x="1144" y="0"/>
                  </a:moveTo>
                  <a:lnTo>
                    <a:pt x="1151" y="3"/>
                  </a:lnTo>
                  <a:lnTo>
                    <a:pt x="1157" y="7"/>
                  </a:lnTo>
                  <a:lnTo>
                    <a:pt x="1172" y="23"/>
                  </a:lnTo>
                  <a:lnTo>
                    <a:pt x="1181" y="42"/>
                  </a:lnTo>
                  <a:lnTo>
                    <a:pt x="1185" y="65"/>
                  </a:lnTo>
                  <a:lnTo>
                    <a:pt x="1185" y="722"/>
                  </a:lnTo>
                  <a:lnTo>
                    <a:pt x="1181" y="745"/>
                  </a:lnTo>
                  <a:lnTo>
                    <a:pt x="1172" y="764"/>
                  </a:lnTo>
                  <a:lnTo>
                    <a:pt x="1157" y="780"/>
                  </a:lnTo>
                  <a:lnTo>
                    <a:pt x="1137" y="789"/>
                  </a:lnTo>
                  <a:lnTo>
                    <a:pt x="1114" y="792"/>
                  </a:lnTo>
                  <a:lnTo>
                    <a:pt x="42" y="792"/>
                  </a:lnTo>
                  <a:lnTo>
                    <a:pt x="26" y="791"/>
                  </a:lnTo>
                  <a:lnTo>
                    <a:pt x="10" y="787"/>
                  </a:lnTo>
                  <a:lnTo>
                    <a:pt x="5" y="784"/>
                  </a:lnTo>
                  <a:lnTo>
                    <a:pt x="0" y="780"/>
                  </a:lnTo>
                  <a:lnTo>
                    <a:pt x="14" y="785"/>
                  </a:lnTo>
                  <a:lnTo>
                    <a:pt x="30" y="787"/>
                  </a:lnTo>
                  <a:lnTo>
                    <a:pt x="1104" y="787"/>
                  </a:lnTo>
                  <a:lnTo>
                    <a:pt x="1125" y="784"/>
                  </a:lnTo>
                  <a:lnTo>
                    <a:pt x="1144" y="773"/>
                  </a:lnTo>
                  <a:lnTo>
                    <a:pt x="1160" y="757"/>
                  </a:lnTo>
                  <a:lnTo>
                    <a:pt x="1171" y="738"/>
                  </a:lnTo>
                  <a:lnTo>
                    <a:pt x="1174" y="715"/>
                  </a:lnTo>
                  <a:lnTo>
                    <a:pt x="1174" y="58"/>
                  </a:lnTo>
                  <a:lnTo>
                    <a:pt x="1171" y="35"/>
                  </a:lnTo>
                  <a:lnTo>
                    <a:pt x="1160" y="1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rgbClr val="2692A7"/>
            </a:solidFill>
            <a:ln w="0">
              <a:solidFill>
                <a:srgbClr val="2692A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725"/>
            <p:cNvSpPr/>
            <p:nvPr/>
          </p:nvSpPr>
          <p:spPr bwMode="auto">
            <a:xfrm>
              <a:off x="2019300" y="195263"/>
              <a:ext cx="1884363" cy="1258888"/>
            </a:xfrm>
            <a:custGeom>
              <a:avLst/>
              <a:gdLst>
                <a:gd name="T0" fmla="*/ 1150 w 1187"/>
                <a:gd name="T1" fmla="*/ 0 h 793"/>
                <a:gd name="T2" fmla="*/ 1157 w 1187"/>
                <a:gd name="T3" fmla="*/ 6 h 793"/>
                <a:gd name="T4" fmla="*/ 1173 w 1187"/>
                <a:gd name="T5" fmla="*/ 21 h 793"/>
                <a:gd name="T6" fmla="*/ 1184 w 1187"/>
                <a:gd name="T7" fmla="*/ 41 h 793"/>
                <a:gd name="T8" fmla="*/ 1187 w 1187"/>
                <a:gd name="T9" fmla="*/ 64 h 793"/>
                <a:gd name="T10" fmla="*/ 1187 w 1187"/>
                <a:gd name="T11" fmla="*/ 721 h 793"/>
                <a:gd name="T12" fmla="*/ 1184 w 1187"/>
                <a:gd name="T13" fmla="*/ 744 h 793"/>
                <a:gd name="T14" fmla="*/ 1173 w 1187"/>
                <a:gd name="T15" fmla="*/ 763 h 793"/>
                <a:gd name="T16" fmla="*/ 1157 w 1187"/>
                <a:gd name="T17" fmla="*/ 779 h 793"/>
                <a:gd name="T18" fmla="*/ 1138 w 1187"/>
                <a:gd name="T19" fmla="*/ 790 h 793"/>
                <a:gd name="T20" fmla="*/ 1117 w 1187"/>
                <a:gd name="T21" fmla="*/ 793 h 793"/>
                <a:gd name="T22" fmla="*/ 43 w 1187"/>
                <a:gd name="T23" fmla="*/ 793 h 793"/>
                <a:gd name="T24" fmla="*/ 27 w 1187"/>
                <a:gd name="T25" fmla="*/ 791 h 793"/>
                <a:gd name="T26" fmla="*/ 13 w 1187"/>
                <a:gd name="T27" fmla="*/ 786 h 793"/>
                <a:gd name="T28" fmla="*/ 6 w 1187"/>
                <a:gd name="T29" fmla="*/ 783 h 793"/>
                <a:gd name="T30" fmla="*/ 0 w 1187"/>
                <a:gd name="T31" fmla="*/ 779 h 793"/>
                <a:gd name="T32" fmla="*/ 15 w 1187"/>
                <a:gd name="T33" fmla="*/ 784 h 793"/>
                <a:gd name="T34" fmla="*/ 31 w 1187"/>
                <a:gd name="T35" fmla="*/ 786 h 793"/>
                <a:gd name="T36" fmla="*/ 1104 w 1187"/>
                <a:gd name="T37" fmla="*/ 786 h 793"/>
                <a:gd name="T38" fmla="*/ 1131 w 1187"/>
                <a:gd name="T39" fmla="*/ 781 h 793"/>
                <a:gd name="T40" fmla="*/ 1152 w 1187"/>
                <a:gd name="T41" fmla="*/ 767 h 793"/>
                <a:gd name="T42" fmla="*/ 1168 w 1187"/>
                <a:gd name="T43" fmla="*/ 747 h 793"/>
                <a:gd name="T44" fmla="*/ 1173 w 1187"/>
                <a:gd name="T45" fmla="*/ 731 h 793"/>
                <a:gd name="T46" fmla="*/ 1177 w 1187"/>
                <a:gd name="T47" fmla="*/ 714 h 793"/>
                <a:gd name="T48" fmla="*/ 1177 w 1187"/>
                <a:gd name="T49" fmla="*/ 55 h 793"/>
                <a:gd name="T50" fmla="*/ 1173 w 1187"/>
                <a:gd name="T51" fmla="*/ 34 h 793"/>
                <a:gd name="T52" fmla="*/ 1164 w 1187"/>
                <a:gd name="T53" fmla="*/ 16 h 793"/>
                <a:gd name="T54" fmla="*/ 1150 w 1187"/>
                <a:gd name="T55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87" h="793">
                  <a:moveTo>
                    <a:pt x="1150" y="0"/>
                  </a:moveTo>
                  <a:lnTo>
                    <a:pt x="1157" y="6"/>
                  </a:lnTo>
                  <a:lnTo>
                    <a:pt x="1173" y="21"/>
                  </a:lnTo>
                  <a:lnTo>
                    <a:pt x="1184" y="41"/>
                  </a:lnTo>
                  <a:lnTo>
                    <a:pt x="1187" y="64"/>
                  </a:lnTo>
                  <a:lnTo>
                    <a:pt x="1187" y="721"/>
                  </a:lnTo>
                  <a:lnTo>
                    <a:pt x="1184" y="744"/>
                  </a:lnTo>
                  <a:lnTo>
                    <a:pt x="1173" y="763"/>
                  </a:lnTo>
                  <a:lnTo>
                    <a:pt x="1157" y="779"/>
                  </a:lnTo>
                  <a:lnTo>
                    <a:pt x="1138" y="790"/>
                  </a:lnTo>
                  <a:lnTo>
                    <a:pt x="1117" y="793"/>
                  </a:lnTo>
                  <a:lnTo>
                    <a:pt x="43" y="793"/>
                  </a:lnTo>
                  <a:lnTo>
                    <a:pt x="27" y="791"/>
                  </a:lnTo>
                  <a:lnTo>
                    <a:pt x="13" y="786"/>
                  </a:lnTo>
                  <a:lnTo>
                    <a:pt x="6" y="783"/>
                  </a:lnTo>
                  <a:lnTo>
                    <a:pt x="0" y="779"/>
                  </a:lnTo>
                  <a:lnTo>
                    <a:pt x="15" y="784"/>
                  </a:lnTo>
                  <a:lnTo>
                    <a:pt x="31" y="786"/>
                  </a:lnTo>
                  <a:lnTo>
                    <a:pt x="1104" y="786"/>
                  </a:lnTo>
                  <a:lnTo>
                    <a:pt x="1131" y="781"/>
                  </a:lnTo>
                  <a:lnTo>
                    <a:pt x="1152" y="767"/>
                  </a:lnTo>
                  <a:lnTo>
                    <a:pt x="1168" y="747"/>
                  </a:lnTo>
                  <a:lnTo>
                    <a:pt x="1173" y="731"/>
                  </a:lnTo>
                  <a:lnTo>
                    <a:pt x="1177" y="714"/>
                  </a:lnTo>
                  <a:lnTo>
                    <a:pt x="1177" y="55"/>
                  </a:lnTo>
                  <a:lnTo>
                    <a:pt x="1173" y="34"/>
                  </a:lnTo>
                  <a:lnTo>
                    <a:pt x="1164" y="16"/>
                  </a:lnTo>
                  <a:lnTo>
                    <a:pt x="1150" y="0"/>
                  </a:lnTo>
                  <a:close/>
                </a:path>
              </a:pathLst>
            </a:custGeom>
            <a:solidFill>
              <a:srgbClr val="2592A7"/>
            </a:solidFill>
            <a:ln w="0">
              <a:solidFill>
                <a:srgbClr val="2592A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726"/>
            <p:cNvSpPr>
              <a:spLocks noEditPoints="1"/>
            </p:cNvSpPr>
            <p:nvPr/>
          </p:nvSpPr>
          <p:spPr bwMode="auto">
            <a:xfrm>
              <a:off x="1955800" y="231776"/>
              <a:ext cx="1917700" cy="1211263"/>
            </a:xfrm>
            <a:custGeom>
              <a:avLst/>
              <a:gdLst>
                <a:gd name="T0" fmla="*/ 28 w 1208"/>
                <a:gd name="T1" fmla="*/ 745 h 763"/>
                <a:gd name="T2" fmla="*/ 32 w 1208"/>
                <a:gd name="T3" fmla="*/ 749 h 763"/>
                <a:gd name="T4" fmla="*/ 30 w 1208"/>
                <a:gd name="T5" fmla="*/ 749 h 763"/>
                <a:gd name="T6" fmla="*/ 28 w 1208"/>
                <a:gd name="T7" fmla="*/ 745 h 763"/>
                <a:gd name="T8" fmla="*/ 16 w 1208"/>
                <a:gd name="T9" fmla="*/ 735 h 763"/>
                <a:gd name="T10" fmla="*/ 28 w 1208"/>
                <a:gd name="T11" fmla="*/ 745 h 763"/>
                <a:gd name="T12" fmla="*/ 19 w 1208"/>
                <a:gd name="T13" fmla="*/ 740 h 763"/>
                <a:gd name="T14" fmla="*/ 16 w 1208"/>
                <a:gd name="T15" fmla="*/ 735 h 763"/>
                <a:gd name="T16" fmla="*/ 12 w 1208"/>
                <a:gd name="T17" fmla="*/ 728 h 763"/>
                <a:gd name="T18" fmla="*/ 16 w 1208"/>
                <a:gd name="T19" fmla="*/ 735 h 763"/>
                <a:gd name="T20" fmla="*/ 14 w 1208"/>
                <a:gd name="T21" fmla="*/ 733 h 763"/>
                <a:gd name="T22" fmla="*/ 12 w 1208"/>
                <a:gd name="T23" fmla="*/ 728 h 763"/>
                <a:gd name="T24" fmla="*/ 1208 w 1208"/>
                <a:gd name="T25" fmla="*/ 724 h 763"/>
                <a:gd name="T26" fmla="*/ 1192 w 1208"/>
                <a:gd name="T27" fmla="*/ 744 h 763"/>
                <a:gd name="T28" fmla="*/ 1171 w 1208"/>
                <a:gd name="T29" fmla="*/ 758 h 763"/>
                <a:gd name="T30" fmla="*/ 1144 w 1208"/>
                <a:gd name="T31" fmla="*/ 763 h 763"/>
                <a:gd name="T32" fmla="*/ 71 w 1208"/>
                <a:gd name="T33" fmla="*/ 763 h 763"/>
                <a:gd name="T34" fmla="*/ 55 w 1208"/>
                <a:gd name="T35" fmla="*/ 761 h 763"/>
                <a:gd name="T36" fmla="*/ 40 w 1208"/>
                <a:gd name="T37" fmla="*/ 756 h 763"/>
                <a:gd name="T38" fmla="*/ 32 w 1208"/>
                <a:gd name="T39" fmla="*/ 749 h 763"/>
                <a:gd name="T40" fmla="*/ 49 w 1208"/>
                <a:gd name="T41" fmla="*/ 758 h 763"/>
                <a:gd name="T42" fmla="*/ 72 w 1208"/>
                <a:gd name="T43" fmla="*/ 761 h 763"/>
                <a:gd name="T44" fmla="*/ 1144 w 1208"/>
                <a:gd name="T45" fmla="*/ 761 h 763"/>
                <a:gd name="T46" fmla="*/ 1171 w 1208"/>
                <a:gd name="T47" fmla="*/ 758 h 763"/>
                <a:gd name="T48" fmla="*/ 1192 w 1208"/>
                <a:gd name="T49" fmla="*/ 744 h 763"/>
                <a:gd name="T50" fmla="*/ 1208 w 1208"/>
                <a:gd name="T51" fmla="*/ 724 h 763"/>
                <a:gd name="T52" fmla="*/ 5 w 1208"/>
                <a:gd name="T53" fmla="*/ 714 h 763"/>
                <a:gd name="T54" fmla="*/ 12 w 1208"/>
                <a:gd name="T55" fmla="*/ 728 h 763"/>
                <a:gd name="T56" fmla="*/ 5 w 1208"/>
                <a:gd name="T57" fmla="*/ 719 h 763"/>
                <a:gd name="T58" fmla="*/ 5 w 1208"/>
                <a:gd name="T59" fmla="*/ 714 h 763"/>
                <a:gd name="T60" fmla="*/ 3 w 1208"/>
                <a:gd name="T61" fmla="*/ 705 h 763"/>
                <a:gd name="T62" fmla="*/ 5 w 1208"/>
                <a:gd name="T63" fmla="*/ 714 h 763"/>
                <a:gd name="T64" fmla="*/ 3 w 1208"/>
                <a:gd name="T65" fmla="*/ 714 h 763"/>
                <a:gd name="T66" fmla="*/ 3 w 1208"/>
                <a:gd name="T67" fmla="*/ 705 h 763"/>
                <a:gd name="T68" fmla="*/ 9 w 1208"/>
                <a:gd name="T69" fmla="*/ 0 h 763"/>
                <a:gd name="T70" fmla="*/ 2 w 1208"/>
                <a:gd name="T71" fmla="*/ 16 h 763"/>
                <a:gd name="T72" fmla="*/ 0 w 1208"/>
                <a:gd name="T73" fmla="*/ 32 h 763"/>
                <a:gd name="T74" fmla="*/ 0 w 1208"/>
                <a:gd name="T75" fmla="*/ 691 h 763"/>
                <a:gd name="T76" fmla="*/ 3 w 1208"/>
                <a:gd name="T77" fmla="*/ 705 h 763"/>
                <a:gd name="T78" fmla="*/ 0 w 1208"/>
                <a:gd name="T79" fmla="*/ 691 h 763"/>
                <a:gd name="T80" fmla="*/ 0 w 1208"/>
                <a:gd name="T81" fmla="*/ 34 h 763"/>
                <a:gd name="T82" fmla="*/ 2 w 1208"/>
                <a:gd name="T83" fmla="*/ 16 h 763"/>
                <a:gd name="T84" fmla="*/ 9 w 1208"/>
                <a:gd name="T85" fmla="*/ 0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08" h="763">
                  <a:moveTo>
                    <a:pt x="28" y="745"/>
                  </a:moveTo>
                  <a:lnTo>
                    <a:pt x="32" y="749"/>
                  </a:lnTo>
                  <a:lnTo>
                    <a:pt x="30" y="749"/>
                  </a:lnTo>
                  <a:lnTo>
                    <a:pt x="28" y="745"/>
                  </a:lnTo>
                  <a:close/>
                  <a:moveTo>
                    <a:pt x="16" y="735"/>
                  </a:moveTo>
                  <a:lnTo>
                    <a:pt x="28" y="745"/>
                  </a:lnTo>
                  <a:lnTo>
                    <a:pt x="19" y="740"/>
                  </a:lnTo>
                  <a:lnTo>
                    <a:pt x="16" y="735"/>
                  </a:lnTo>
                  <a:close/>
                  <a:moveTo>
                    <a:pt x="12" y="728"/>
                  </a:moveTo>
                  <a:lnTo>
                    <a:pt x="16" y="735"/>
                  </a:lnTo>
                  <a:lnTo>
                    <a:pt x="14" y="733"/>
                  </a:lnTo>
                  <a:lnTo>
                    <a:pt x="12" y="728"/>
                  </a:lnTo>
                  <a:close/>
                  <a:moveTo>
                    <a:pt x="1208" y="724"/>
                  </a:moveTo>
                  <a:lnTo>
                    <a:pt x="1192" y="744"/>
                  </a:lnTo>
                  <a:lnTo>
                    <a:pt x="1171" y="758"/>
                  </a:lnTo>
                  <a:lnTo>
                    <a:pt x="1144" y="763"/>
                  </a:lnTo>
                  <a:lnTo>
                    <a:pt x="71" y="763"/>
                  </a:lnTo>
                  <a:lnTo>
                    <a:pt x="55" y="761"/>
                  </a:lnTo>
                  <a:lnTo>
                    <a:pt x="40" y="756"/>
                  </a:lnTo>
                  <a:lnTo>
                    <a:pt x="32" y="749"/>
                  </a:lnTo>
                  <a:lnTo>
                    <a:pt x="49" y="758"/>
                  </a:lnTo>
                  <a:lnTo>
                    <a:pt x="72" y="761"/>
                  </a:lnTo>
                  <a:lnTo>
                    <a:pt x="1144" y="761"/>
                  </a:lnTo>
                  <a:lnTo>
                    <a:pt x="1171" y="758"/>
                  </a:lnTo>
                  <a:lnTo>
                    <a:pt x="1192" y="744"/>
                  </a:lnTo>
                  <a:lnTo>
                    <a:pt x="1208" y="724"/>
                  </a:lnTo>
                  <a:close/>
                  <a:moveTo>
                    <a:pt x="5" y="714"/>
                  </a:moveTo>
                  <a:lnTo>
                    <a:pt x="12" y="728"/>
                  </a:lnTo>
                  <a:lnTo>
                    <a:pt x="5" y="719"/>
                  </a:lnTo>
                  <a:lnTo>
                    <a:pt x="5" y="714"/>
                  </a:lnTo>
                  <a:close/>
                  <a:moveTo>
                    <a:pt x="3" y="705"/>
                  </a:moveTo>
                  <a:lnTo>
                    <a:pt x="5" y="714"/>
                  </a:lnTo>
                  <a:lnTo>
                    <a:pt x="3" y="714"/>
                  </a:lnTo>
                  <a:lnTo>
                    <a:pt x="3" y="705"/>
                  </a:lnTo>
                  <a:close/>
                  <a:moveTo>
                    <a:pt x="9" y="0"/>
                  </a:moveTo>
                  <a:lnTo>
                    <a:pt x="2" y="16"/>
                  </a:lnTo>
                  <a:lnTo>
                    <a:pt x="0" y="32"/>
                  </a:lnTo>
                  <a:lnTo>
                    <a:pt x="0" y="691"/>
                  </a:lnTo>
                  <a:lnTo>
                    <a:pt x="3" y="705"/>
                  </a:lnTo>
                  <a:lnTo>
                    <a:pt x="0" y="691"/>
                  </a:lnTo>
                  <a:lnTo>
                    <a:pt x="0" y="34"/>
                  </a:lnTo>
                  <a:lnTo>
                    <a:pt x="2" y="1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590A5"/>
            </a:solidFill>
            <a:ln w="0">
              <a:solidFill>
                <a:srgbClr val="2590A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727"/>
            <p:cNvSpPr/>
            <p:nvPr/>
          </p:nvSpPr>
          <p:spPr bwMode="auto">
            <a:xfrm>
              <a:off x="1955800" y="169863"/>
              <a:ext cx="1931988" cy="1270000"/>
            </a:xfrm>
            <a:custGeom>
              <a:avLst/>
              <a:gdLst>
                <a:gd name="T0" fmla="*/ 72 w 1217"/>
                <a:gd name="T1" fmla="*/ 0 h 800"/>
                <a:gd name="T2" fmla="*/ 1144 w 1217"/>
                <a:gd name="T3" fmla="*/ 0 h 800"/>
                <a:gd name="T4" fmla="*/ 1167 w 1217"/>
                <a:gd name="T5" fmla="*/ 4 h 800"/>
                <a:gd name="T6" fmla="*/ 1187 w 1217"/>
                <a:gd name="T7" fmla="*/ 15 h 800"/>
                <a:gd name="T8" fmla="*/ 1202 w 1217"/>
                <a:gd name="T9" fmla="*/ 30 h 800"/>
                <a:gd name="T10" fmla="*/ 1211 w 1217"/>
                <a:gd name="T11" fmla="*/ 50 h 800"/>
                <a:gd name="T12" fmla="*/ 1217 w 1217"/>
                <a:gd name="T13" fmla="*/ 71 h 800"/>
                <a:gd name="T14" fmla="*/ 1217 w 1217"/>
                <a:gd name="T15" fmla="*/ 730 h 800"/>
                <a:gd name="T16" fmla="*/ 1211 w 1217"/>
                <a:gd name="T17" fmla="*/ 753 h 800"/>
                <a:gd name="T18" fmla="*/ 1202 w 1217"/>
                <a:gd name="T19" fmla="*/ 772 h 800"/>
                <a:gd name="T20" fmla="*/ 1187 w 1217"/>
                <a:gd name="T21" fmla="*/ 788 h 800"/>
                <a:gd name="T22" fmla="*/ 1167 w 1217"/>
                <a:gd name="T23" fmla="*/ 797 h 800"/>
                <a:gd name="T24" fmla="*/ 1144 w 1217"/>
                <a:gd name="T25" fmla="*/ 800 h 800"/>
                <a:gd name="T26" fmla="*/ 72 w 1217"/>
                <a:gd name="T27" fmla="*/ 800 h 800"/>
                <a:gd name="T28" fmla="*/ 49 w 1217"/>
                <a:gd name="T29" fmla="*/ 797 h 800"/>
                <a:gd name="T30" fmla="*/ 30 w 1217"/>
                <a:gd name="T31" fmla="*/ 788 h 800"/>
                <a:gd name="T32" fmla="*/ 14 w 1217"/>
                <a:gd name="T33" fmla="*/ 772 h 800"/>
                <a:gd name="T34" fmla="*/ 3 w 1217"/>
                <a:gd name="T35" fmla="*/ 753 h 800"/>
                <a:gd name="T36" fmla="*/ 0 w 1217"/>
                <a:gd name="T37" fmla="*/ 730 h 800"/>
                <a:gd name="T38" fmla="*/ 0 w 1217"/>
                <a:gd name="T39" fmla="*/ 71 h 800"/>
                <a:gd name="T40" fmla="*/ 3 w 1217"/>
                <a:gd name="T41" fmla="*/ 50 h 800"/>
                <a:gd name="T42" fmla="*/ 14 w 1217"/>
                <a:gd name="T43" fmla="*/ 30 h 800"/>
                <a:gd name="T44" fmla="*/ 30 w 1217"/>
                <a:gd name="T45" fmla="*/ 15 h 800"/>
                <a:gd name="T46" fmla="*/ 49 w 1217"/>
                <a:gd name="T47" fmla="*/ 4 h 800"/>
                <a:gd name="T48" fmla="*/ 72 w 1217"/>
                <a:gd name="T49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17" h="800">
                  <a:moveTo>
                    <a:pt x="72" y="0"/>
                  </a:moveTo>
                  <a:lnTo>
                    <a:pt x="1144" y="0"/>
                  </a:lnTo>
                  <a:lnTo>
                    <a:pt x="1167" y="4"/>
                  </a:lnTo>
                  <a:lnTo>
                    <a:pt x="1187" y="15"/>
                  </a:lnTo>
                  <a:lnTo>
                    <a:pt x="1202" y="30"/>
                  </a:lnTo>
                  <a:lnTo>
                    <a:pt x="1211" y="50"/>
                  </a:lnTo>
                  <a:lnTo>
                    <a:pt x="1217" y="71"/>
                  </a:lnTo>
                  <a:lnTo>
                    <a:pt x="1217" y="730"/>
                  </a:lnTo>
                  <a:lnTo>
                    <a:pt x="1211" y="753"/>
                  </a:lnTo>
                  <a:lnTo>
                    <a:pt x="1202" y="772"/>
                  </a:lnTo>
                  <a:lnTo>
                    <a:pt x="1187" y="788"/>
                  </a:lnTo>
                  <a:lnTo>
                    <a:pt x="1167" y="797"/>
                  </a:lnTo>
                  <a:lnTo>
                    <a:pt x="1144" y="800"/>
                  </a:lnTo>
                  <a:lnTo>
                    <a:pt x="72" y="800"/>
                  </a:lnTo>
                  <a:lnTo>
                    <a:pt x="49" y="797"/>
                  </a:lnTo>
                  <a:lnTo>
                    <a:pt x="30" y="788"/>
                  </a:lnTo>
                  <a:lnTo>
                    <a:pt x="14" y="772"/>
                  </a:lnTo>
                  <a:lnTo>
                    <a:pt x="3" y="753"/>
                  </a:lnTo>
                  <a:lnTo>
                    <a:pt x="0" y="730"/>
                  </a:lnTo>
                  <a:lnTo>
                    <a:pt x="0" y="71"/>
                  </a:lnTo>
                  <a:lnTo>
                    <a:pt x="3" y="50"/>
                  </a:lnTo>
                  <a:lnTo>
                    <a:pt x="14" y="30"/>
                  </a:lnTo>
                  <a:lnTo>
                    <a:pt x="30" y="15"/>
                  </a:lnTo>
                  <a:lnTo>
                    <a:pt x="49" y="4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4C4848"/>
            </a:solidFill>
            <a:ln w="0">
              <a:solidFill>
                <a:srgbClr val="4C4848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728"/>
            <p:cNvSpPr/>
            <p:nvPr/>
          </p:nvSpPr>
          <p:spPr bwMode="auto">
            <a:xfrm>
              <a:off x="2201863" y="333376"/>
              <a:ext cx="1438275" cy="944563"/>
            </a:xfrm>
            <a:custGeom>
              <a:avLst/>
              <a:gdLst>
                <a:gd name="T0" fmla="*/ 53 w 906"/>
                <a:gd name="T1" fmla="*/ 0 h 595"/>
                <a:gd name="T2" fmla="*/ 853 w 906"/>
                <a:gd name="T3" fmla="*/ 0 h 595"/>
                <a:gd name="T4" fmla="*/ 873 w 906"/>
                <a:gd name="T5" fmla="*/ 3 h 595"/>
                <a:gd name="T6" fmla="*/ 890 w 906"/>
                <a:gd name="T7" fmla="*/ 16 h 595"/>
                <a:gd name="T8" fmla="*/ 901 w 906"/>
                <a:gd name="T9" fmla="*/ 32 h 595"/>
                <a:gd name="T10" fmla="*/ 906 w 906"/>
                <a:gd name="T11" fmla="*/ 53 h 595"/>
                <a:gd name="T12" fmla="*/ 906 w 906"/>
                <a:gd name="T13" fmla="*/ 542 h 595"/>
                <a:gd name="T14" fmla="*/ 901 w 906"/>
                <a:gd name="T15" fmla="*/ 563 h 595"/>
                <a:gd name="T16" fmla="*/ 890 w 906"/>
                <a:gd name="T17" fmla="*/ 581 h 595"/>
                <a:gd name="T18" fmla="*/ 873 w 906"/>
                <a:gd name="T19" fmla="*/ 591 h 595"/>
                <a:gd name="T20" fmla="*/ 853 w 906"/>
                <a:gd name="T21" fmla="*/ 595 h 595"/>
                <a:gd name="T22" fmla="*/ 53 w 906"/>
                <a:gd name="T23" fmla="*/ 595 h 595"/>
                <a:gd name="T24" fmla="*/ 34 w 906"/>
                <a:gd name="T25" fmla="*/ 591 h 595"/>
                <a:gd name="T26" fmla="*/ 16 w 906"/>
                <a:gd name="T27" fmla="*/ 581 h 595"/>
                <a:gd name="T28" fmla="*/ 6 w 906"/>
                <a:gd name="T29" fmla="*/ 563 h 595"/>
                <a:gd name="T30" fmla="*/ 0 w 906"/>
                <a:gd name="T31" fmla="*/ 542 h 595"/>
                <a:gd name="T32" fmla="*/ 0 w 906"/>
                <a:gd name="T33" fmla="*/ 53 h 595"/>
                <a:gd name="T34" fmla="*/ 6 w 906"/>
                <a:gd name="T35" fmla="*/ 32 h 595"/>
                <a:gd name="T36" fmla="*/ 16 w 906"/>
                <a:gd name="T37" fmla="*/ 16 h 595"/>
                <a:gd name="T38" fmla="*/ 34 w 906"/>
                <a:gd name="T39" fmla="*/ 3 h 595"/>
                <a:gd name="T40" fmla="*/ 53 w 906"/>
                <a:gd name="T4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6" h="595">
                  <a:moveTo>
                    <a:pt x="53" y="0"/>
                  </a:moveTo>
                  <a:lnTo>
                    <a:pt x="853" y="0"/>
                  </a:lnTo>
                  <a:lnTo>
                    <a:pt x="873" y="3"/>
                  </a:lnTo>
                  <a:lnTo>
                    <a:pt x="890" y="16"/>
                  </a:lnTo>
                  <a:lnTo>
                    <a:pt x="901" y="32"/>
                  </a:lnTo>
                  <a:lnTo>
                    <a:pt x="906" y="53"/>
                  </a:lnTo>
                  <a:lnTo>
                    <a:pt x="906" y="542"/>
                  </a:lnTo>
                  <a:lnTo>
                    <a:pt x="901" y="563"/>
                  </a:lnTo>
                  <a:lnTo>
                    <a:pt x="890" y="581"/>
                  </a:lnTo>
                  <a:lnTo>
                    <a:pt x="873" y="591"/>
                  </a:lnTo>
                  <a:lnTo>
                    <a:pt x="853" y="595"/>
                  </a:lnTo>
                  <a:lnTo>
                    <a:pt x="53" y="595"/>
                  </a:lnTo>
                  <a:lnTo>
                    <a:pt x="34" y="591"/>
                  </a:lnTo>
                  <a:lnTo>
                    <a:pt x="16" y="581"/>
                  </a:lnTo>
                  <a:lnTo>
                    <a:pt x="6" y="563"/>
                  </a:lnTo>
                  <a:lnTo>
                    <a:pt x="0" y="542"/>
                  </a:lnTo>
                  <a:lnTo>
                    <a:pt x="0" y="53"/>
                  </a:lnTo>
                  <a:lnTo>
                    <a:pt x="6" y="32"/>
                  </a:lnTo>
                  <a:lnTo>
                    <a:pt x="16" y="16"/>
                  </a:lnTo>
                  <a:lnTo>
                    <a:pt x="34" y="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5F4F3"/>
            </a:solidFill>
            <a:ln w="0">
              <a:solidFill>
                <a:srgbClr val="F5F4F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729"/>
            <p:cNvSpPr/>
            <p:nvPr/>
          </p:nvSpPr>
          <p:spPr bwMode="auto">
            <a:xfrm>
              <a:off x="2065338" y="1311276"/>
              <a:ext cx="109538" cy="68263"/>
            </a:xfrm>
            <a:custGeom>
              <a:avLst/>
              <a:gdLst>
                <a:gd name="T0" fmla="*/ 9 w 69"/>
                <a:gd name="T1" fmla="*/ 0 h 43"/>
                <a:gd name="T2" fmla="*/ 60 w 69"/>
                <a:gd name="T3" fmla="*/ 0 h 43"/>
                <a:gd name="T4" fmla="*/ 63 w 69"/>
                <a:gd name="T5" fmla="*/ 2 h 43"/>
                <a:gd name="T6" fmla="*/ 67 w 69"/>
                <a:gd name="T7" fmla="*/ 4 h 43"/>
                <a:gd name="T8" fmla="*/ 69 w 69"/>
                <a:gd name="T9" fmla="*/ 7 h 43"/>
                <a:gd name="T10" fmla="*/ 69 w 69"/>
                <a:gd name="T11" fmla="*/ 35 h 43"/>
                <a:gd name="T12" fmla="*/ 67 w 69"/>
                <a:gd name="T13" fmla="*/ 39 h 43"/>
                <a:gd name="T14" fmla="*/ 63 w 69"/>
                <a:gd name="T15" fmla="*/ 43 h 43"/>
                <a:gd name="T16" fmla="*/ 60 w 69"/>
                <a:gd name="T17" fmla="*/ 43 h 43"/>
                <a:gd name="T18" fmla="*/ 9 w 69"/>
                <a:gd name="T19" fmla="*/ 43 h 43"/>
                <a:gd name="T20" fmla="*/ 5 w 69"/>
                <a:gd name="T21" fmla="*/ 43 h 43"/>
                <a:gd name="T22" fmla="*/ 2 w 69"/>
                <a:gd name="T23" fmla="*/ 39 h 43"/>
                <a:gd name="T24" fmla="*/ 0 w 69"/>
                <a:gd name="T25" fmla="*/ 35 h 43"/>
                <a:gd name="T26" fmla="*/ 0 w 69"/>
                <a:gd name="T27" fmla="*/ 7 h 43"/>
                <a:gd name="T28" fmla="*/ 2 w 69"/>
                <a:gd name="T29" fmla="*/ 4 h 43"/>
                <a:gd name="T30" fmla="*/ 5 w 69"/>
                <a:gd name="T31" fmla="*/ 2 h 43"/>
                <a:gd name="T32" fmla="*/ 9 w 6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43">
                  <a:moveTo>
                    <a:pt x="9" y="0"/>
                  </a:moveTo>
                  <a:lnTo>
                    <a:pt x="60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9" y="7"/>
                  </a:lnTo>
                  <a:lnTo>
                    <a:pt x="69" y="35"/>
                  </a:lnTo>
                  <a:lnTo>
                    <a:pt x="67" y="39"/>
                  </a:lnTo>
                  <a:lnTo>
                    <a:pt x="63" y="43"/>
                  </a:lnTo>
                  <a:lnTo>
                    <a:pt x="60" y="43"/>
                  </a:lnTo>
                  <a:lnTo>
                    <a:pt x="9" y="43"/>
                  </a:lnTo>
                  <a:lnTo>
                    <a:pt x="5" y="43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2" y="4"/>
                  </a:lnTo>
                  <a:lnTo>
                    <a:pt x="5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BFC2C5"/>
            </a:solidFill>
            <a:ln w="0">
              <a:solidFill>
                <a:srgbClr val="BFC2C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730"/>
            <p:cNvSpPr/>
            <p:nvPr/>
          </p:nvSpPr>
          <p:spPr bwMode="auto">
            <a:xfrm>
              <a:off x="2065338" y="1366838"/>
              <a:ext cx="14288" cy="12700"/>
            </a:xfrm>
            <a:custGeom>
              <a:avLst/>
              <a:gdLst>
                <a:gd name="T0" fmla="*/ 0 w 9"/>
                <a:gd name="T1" fmla="*/ 0 h 8"/>
                <a:gd name="T2" fmla="*/ 2 w 9"/>
                <a:gd name="T3" fmla="*/ 4 h 8"/>
                <a:gd name="T4" fmla="*/ 3 w 9"/>
                <a:gd name="T5" fmla="*/ 6 h 8"/>
                <a:gd name="T6" fmla="*/ 9 w 9"/>
                <a:gd name="T7" fmla="*/ 8 h 8"/>
                <a:gd name="T8" fmla="*/ 9 w 9"/>
                <a:gd name="T9" fmla="*/ 8 h 8"/>
                <a:gd name="T10" fmla="*/ 3 w 9"/>
                <a:gd name="T11" fmla="*/ 8 h 8"/>
                <a:gd name="T12" fmla="*/ 2 w 9"/>
                <a:gd name="T13" fmla="*/ 4 h 8"/>
                <a:gd name="T14" fmla="*/ 0 w 9"/>
                <a:gd name="T15" fmla="*/ 0 h 8"/>
                <a:gd name="T16" fmla="*/ 0 w 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lnTo>
                    <a:pt x="2" y="4"/>
                  </a:lnTo>
                  <a:lnTo>
                    <a:pt x="3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3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142"/>
            </a:solidFill>
            <a:ln w="0">
              <a:solidFill>
                <a:srgbClr val="44414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731"/>
            <p:cNvSpPr/>
            <p:nvPr/>
          </p:nvSpPr>
          <p:spPr bwMode="auto">
            <a:xfrm>
              <a:off x="2065338" y="1311276"/>
              <a:ext cx="109538" cy="68263"/>
            </a:xfrm>
            <a:custGeom>
              <a:avLst/>
              <a:gdLst>
                <a:gd name="T0" fmla="*/ 9 w 69"/>
                <a:gd name="T1" fmla="*/ 0 h 43"/>
                <a:gd name="T2" fmla="*/ 60 w 69"/>
                <a:gd name="T3" fmla="*/ 0 h 43"/>
                <a:gd name="T4" fmla="*/ 63 w 69"/>
                <a:gd name="T5" fmla="*/ 2 h 43"/>
                <a:gd name="T6" fmla="*/ 67 w 69"/>
                <a:gd name="T7" fmla="*/ 4 h 43"/>
                <a:gd name="T8" fmla="*/ 69 w 69"/>
                <a:gd name="T9" fmla="*/ 7 h 43"/>
                <a:gd name="T10" fmla="*/ 69 w 69"/>
                <a:gd name="T11" fmla="*/ 12 h 43"/>
                <a:gd name="T12" fmla="*/ 42 w 69"/>
                <a:gd name="T13" fmla="*/ 21 h 43"/>
                <a:gd name="T14" fmla="*/ 23 w 69"/>
                <a:gd name="T15" fmla="*/ 32 h 43"/>
                <a:gd name="T16" fmla="*/ 9 w 69"/>
                <a:gd name="T17" fmla="*/ 43 h 43"/>
                <a:gd name="T18" fmla="*/ 3 w 69"/>
                <a:gd name="T19" fmla="*/ 41 h 43"/>
                <a:gd name="T20" fmla="*/ 2 w 69"/>
                <a:gd name="T21" fmla="*/ 39 h 43"/>
                <a:gd name="T22" fmla="*/ 0 w 69"/>
                <a:gd name="T23" fmla="*/ 35 h 43"/>
                <a:gd name="T24" fmla="*/ 0 w 69"/>
                <a:gd name="T25" fmla="*/ 7 h 43"/>
                <a:gd name="T26" fmla="*/ 2 w 69"/>
                <a:gd name="T27" fmla="*/ 4 h 43"/>
                <a:gd name="T28" fmla="*/ 5 w 69"/>
                <a:gd name="T29" fmla="*/ 2 h 43"/>
                <a:gd name="T30" fmla="*/ 9 w 69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" h="43">
                  <a:moveTo>
                    <a:pt x="9" y="0"/>
                  </a:moveTo>
                  <a:lnTo>
                    <a:pt x="60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9" y="7"/>
                  </a:lnTo>
                  <a:lnTo>
                    <a:pt x="69" y="12"/>
                  </a:lnTo>
                  <a:lnTo>
                    <a:pt x="42" y="21"/>
                  </a:lnTo>
                  <a:lnTo>
                    <a:pt x="23" y="32"/>
                  </a:lnTo>
                  <a:lnTo>
                    <a:pt x="9" y="43"/>
                  </a:lnTo>
                  <a:lnTo>
                    <a:pt x="3" y="41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2" y="4"/>
                  </a:lnTo>
                  <a:lnTo>
                    <a:pt x="5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CB0B3"/>
            </a:solidFill>
            <a:ln w="0">
              <a:solidFill>
                <a:srgbClr val="ACB0B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732"/>
            <p:cNvSpPr/>
            <p:nvPr/>
          </p:nvSpPr>
          <p:spPr bwMode="auto">
            <a:xfrm>
              <a:off x="2339975" y="1311276"/>
              <a:ext cx="109538" cy="68263"/>
            </a:xfrm>
            <a:custGeom>
              <a:avLst/>
              <a:gdLst>
                <a:gd name="T0" fmla="*/ 10 w 69"/>
                <a:gd name="T1" fmla="*/ 0 h 43"/>
                <a:gd name="T2" fmla="*/ 60 w 69"/>
                <a:gd name="T3" fmla="*/ 0 h 43"/>
                <a:gd name="T4" fmla="*/ 65 w 69"/>
                <a:gd name="T5" fmla="*/ 2 h 43"/>
                <a:gd name="T6" fmla="*/ 67 w 69"/>
                <a:gd name="T7" fmla="*/ 4 h 43"/>
                <a:gd name="T8" fmla="*/ 69 w 69"/>
                <a:gd name="T9" fmla="*/ 7 h 43"/>
                <a:gd name="T10" fmla="*/ 69 w 69"/>
                <a:gd name="T11" fmla="*/ 35 h 43"/>
                <a:gd name="T12" fmla="*/ 67 w 69"/>
                <a:gd name="T13" fmla="*/ 39 h 43"/>
                <a:gd name="T14" fmla="*/ 65 w 69"/>
                <a:gd name="T15" fmla="*/ 43 h 43"/>
                <a:gd name="T16" fmla="*/ 60 w 69"/>
                <a:gd name="T17" fmla="*/ 43 h 43"/>
                <a:gd name="T18" fmla="*/ 10 w 69"/>
                <a:gd name="T19" fmla="*/ 43 h 43"/>
                <a:gd name="T20" fmla="*/ 5 w 69"/>
                <a:gd name="T21" fmla="*/ 43 h 43"/>
                <a:gd name="T22" fmla="*/ 2 w 69"/>
                <a:gd name="T23" fmla="*/ 39 h 43"/>
                <a:gd name="T24" fmla="*/ 0 w 69"/>
                <a:gd name="T25" fmla="*/ 35 h 43"/>
                <a:gd name="T26" fmla="*/ 0 w 69"/>
                <a:gd name="T27" fmla="*/ 7 h 43"/>
                <a:gd name="T28" fmla="*/ 2 w 69"/>
                <a:gd name="T29" fmla="*/ 4 h 43"/>
                <a:gd name="T30" fmla="*/ 5 w 69"/>
                <a:gd name="T31" fmla="*/ 2 h 43"/>
                <a:gd name="T32" fmla="*/ 10 w 6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43">
                  <a:moveTo>
                    <a:pt x="10" y="0"/>
                  </a:moveTo>
                  <a:lnTo>
                    <a:pt x="60" y="0"/>
                  </a:lnTo>
                  <a:lnTo>
                    <a:pt x="65" y="2"/>
                  </a:lnTo>
                  <a:lnTo>
                    <a:pt x="67" y="4"/>
                  </a:lnTo>
                  <a:lnTo>
                    <a:pt x="69" y="7"/>
                  </a:lnTo>
                  <a:lnTo>
                    <a:pt x="69" y="35"/>
                  </a:lnTo>
                  <a:lnTo>
                    <a:pt x="67" y="39"/>
                  </a:lnTo>
                  <a:lnTo>
                    <a:pt x="65" y="43"/>
                  </a:lnTo>
                  <a:lnTo>
                    <a:pt x="60" y="43"/>
                  </a:lnTo>
                  <a:lnTo>
                    <a:pt x="10" y="43"/>
                  </a:lnTo>
                  <a:lnTo>
                    <a:pt x="5" y="43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2" y="4"/>
                  </a:lnTo>
                  <a:lnTo>
                    <a:pt x="5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BFC2C5"/>
            </a:solidFill>
            <a:ln w="0">
              <a:solidFill>
                <a:srgbClr val="BFC2C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6733"/>
            <p:cNvSpPr/>
            <p:nvPr/>
          </p:nvSpPr>
          <p:spPr bwMode="auto">
            <a:xfrm>
              <a:off x="2339975" y="1366838"/>
              <a:ext cx="14288" cy="12700"/>
            </a:xfrm>
            <a:custGeom>
              <a:avLst/>
              <a:gdLst>
                <a:gd name="T0" fmla="*/ 0 w 9"/>
                <a:gd name="T1" fmla="*/ 0 h 8"/>
                <a:gd name="T2" fmla="*/ 2 w 9"/>
                <a:gd name="T3" fmla="*/ 4 h 8"/>
                <a:gd name="T4" fmla="*/ 5 w 9"/>
                <a:gd name="T5" fmla="*/ 6 h 8"/>
                <a:gd name="T6" fmla="*/ 9 w 9"/>
                <a:gd name="T7" fmla="*/ 8 h 8"/>
                <a:gd name="T8" fmla="*/ 9 w 9"/>
                <a:gd name="T9" fmla="*/ 8 h 8"/>
                <a:gd name="T10" fmla="*/ 5 w 9"/>
                <a:gd name="T11" fmla="*/ 8 h 8"/>
                <a:gd name="T12" fmla="*/ 2 w 9"/>
                <a:gd name="T13" fmla="*/ 4 h 8"/>
                <a:gd name="T14" fmla="*/ 0 w 9"/>
                <a:gd name="T15" fmla="*/ 0 h 8"/>
                <a:gd name="T16" fmla="*/ 0 w 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lnTo>
                    <a:pt x="2" y="4"/>
                  </a:lnTo>
                  <a:lnTo>
                    <a:pt x="5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5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142"/>
            </a:solidFill>
            <a:ln w="0">
              <a:solidFill>
                <a:srgbClr val="44414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734"/>
            <p:cNvSpPr/>
            <p:nvPr/>
          </p:nvSpPr>
          <p:spPr bwMode="auto">
            <a:xfrm>
              <a:off x="2339975" y="1311276"/>
              <a:ext cx="109538" cy="68263"/>
            </a:xfrm>
            <a:custGeom>
              <a:avLst/>
              <a:gdLst>
                <a:gd name="T0" fmla="*/ 10 w 69"/>
                <a:gd name="T1" fmla="*/ 0 h 43"/>
                <a:gd name="T2" fmla="*/ 60 w 69"/>
                <a:gd name="T3" fmla="*/ 0 h 43"/>
                <a:gd name="T4" fmla="*/ 65 w 69"/>
                <a:gd name="T5" fmla="*/ 2 h 43"/>
                <a:gd name="T6" fmla="*/ 67 w 69"/>
                <a:gd name="T7" fmla="*/ 4 h 43"/>
                <a:gd name="T8" fmla="*/ 69 w 69"/>
                <a:gd name="T9" fmla="*/ 7 h 43"/>
                <a:gd name="T10" fmla="*/ 69 w 69"/>
                <a:gd name="T11" fmla="*/ 12 h 43"/>
                <a:gd name="T12" fmla="*/ 42 w 69"/>
                <a:gd name="T13" fmla="*/ 21 h 43"/>
                <a:gd name="T14" fmla="*/ 23 w 69"/>
                <a:gd name="T15" fmla="*/ 32 h 43"/>
                <a:gd name="T16" fmla="*/ 9 w 69"/>
                <a:gd name="T17" fmla="*/ 43 h 43"/>
                <a:gd name="T18" fmla="*/ 5 w 69"/>
                <a:gd name="T19" fmla="*/ 41 h 43"/>
                <a:gd name="T20" fmla="*/ 2 w 69"/>
                <a:gd name="T21" fmla="*/ 39 h 43"/>
                <a:gd name="T22" fmla="*/ 0 w 69"/>
                <a:gd name="T23" fmla="*/ 35 h 43"/>
                <a:gd name="T24" fmla="*/ 0 w 69"/>
                <a:gd name="T25" fmla="*/ 7 h 43"/>
                <a:gd name="T26" fmla="*/ 2 w 69"/>
                <a:gd name="T27" fmla="*/ 4 h 43"/>
                <a:gd name="T28" fmla="*/ 5 w 69"/>
                <a:gd name="T29" fmla="*/ 2 h 43"/>
                <a:gd name="T30" fmla="*/ 10 w 69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" h="43">
                  <a:moveTo>
                    <a:pt x="10" y="0"/>
                  </a:moveTo>
                  <a:lnTo>
                    <a:pt x="60" y="0"/>
                  </a:lnTo>
                  <a:lnTo>
                    <a:pt x="65" y="2"/>
                  </a:lnTo>
                  <a:lnTo>
                    <a:pt x="67" y="4"/>
                  </a:lnTo>
                  <a:lnTo>
                    <a:pt x="69" y="7"/>
                  </a:lnTo>
                  <a:lnTo>
                    <a:pt x="69" y="12"/>
                  </a:lnTo>
                  <a:lnTo>
                    <a:pt x="42" y="21"/>
                  </a:lnTo>
                  <a:lnTo>
                    <a:pt x="23" y="32"/>
                  </a:lnTo>
                  <a:lnTo>
                    <a:pt x="9" y="43"/>
                  </a:lnTo>
                  <a:lnTo>
                    <a:pt x="5" y="41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2" y="4"/>
                  </a:lnTo>
                  <a:lnTo>
                    <a:pt x="5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CB0B3"/>
            </a:solidFill>
            <a:ln w="0">
              <a:solidFill>
                <a:srgbClr val="ACB0B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735"/>
            <p:cNvSpPr/>
            <p:nvPr/>
          </p:nvSpPr>
          <p:spPr bwMode="auto">
            <a:xfrm>
              <a:off x="2617788" y="1311276"/>
              <a:ext cx="106363" cy="68263"/>
            </a:xfrm>
            <a:custGeom>
              <a:avLst/>
              <a:gdLst>
                <a:gd name="T0" fmla="*/ 8 w 67"/>
                <a:gd name="T1" fmla="*/ 0 h 43"/>
                <a:gd name="T2" fmla="*/ 58 w 67"/>
                <a:gd name="T3" fmla="*/ 0 h 43"/>
                <a:gd name="T4" fmla="*/ 63 w 67"/>
                <a:gd name="T5" fmla="*/ 2 h 43"/>
                <a:gd name="T6" fmla="*/ 67 w 67"/>
                <a:gd name="T7" fmla="*/ 4 h 43"/>
                <a:gd name="T8" fmla="*/ 67 w 67"/>
                <a:gd name="T9" fmla="*/ 7 h 43"/>
                <a:gd name="T10" fmla="*/ 67 w 67"/>
                <a:gd name="T11" fmla="*/ 35 h 43"/>
                <a:gd name="T12" fmla="*/ 67 w 67"/>
                <a:gd name="T13" fmla="*/ 39 h 43"/>
                <a:gd name="T14" fmla="*/ 63 w 67"/>
                <a:gd name="T15" fmla="*/ 43 h 43"/>
                <a:gd name="T16" fmla="*/ 58 w 67"/>
                <a:gd name="T17" fmla="*/ 43 h 43"/>
                <a:gd name="T18" fmla="*/ 8 w 67"/>
                <a:gd name="T19" fmla="*/ 43 h 43"/>
                <a:gd name="T20" fmla="*/ 3 w 67"/>
                <a:gd name="T21" fmla="*/ 43 h 43"/>
                <a:gd name="T22" fmla="*/ 0 w 67"/>
                <a:gd name="T23" fmla="*/ 39 h 43"/>
                <a:gd name="T24" fmla="*/ 0 w 67"/>
                <a:gd name="T25" fmla="*/ 35 h 43"/>
                <a:gd name="T26" fmla="*/ 0 w 67"/>
                <a:gd name="T27" fmla="*/ 7 h 43"/>
                <a:gd name="T28" fmla="*/ 0 w 67"/>
                <a:gd name="T29" fmla="*/ 4 h 43"/>
                <a:gd name="T30" fmla="*/ 3 w 67"/>
                <a:gd name="T31" fmla="*/ 2 h 43"/>
                <a:gd name="T32" fmla="*/ 8 w 67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43">
                  <a:moveTo>
                    <a:pt x="8" y="0"/>
                  </a:moveTo>
                  <a:lnTo>
                    <a:pt x="58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7" y="7"/>
                  </a:lnTo>
                  <a:lnTo>
                    <a:pt x="67" y="35"/>
                  </a:lnTo>
                  <a:lnTo>
                    <a:pt x="67" y="39"/>
                  </a:lnTo>
                  <a:lnTo>
                    <a:pt x="63" y="43"/>
                  </a:lnTo>
                  <a:lnTo>
                    <a:pt x="58" y="43"/>
                  </a:lnTo>
                  <a:lnTo>
                    <a:pt x="8" y="43"/>
                  </a:lnTo>
                  <a:lnTo>
                    <a:pt x="3" y="43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FC2C5"/>
            </a:solidFill>
            <a:ln w="0">
              <a:solidFill>
                <a:srgbClr val="BFC2C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6736"/>
            <p:cNvSpPr/>
            <p:nvPr/>
          </p:nvSpPr>
          <p:spPr bwMode="auto">
            <a:xfrm>
              <a:off x="2617788" y="1366838"/>
              <a:ext cx="11113" cy="1270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4 h 8"/>
                <a:gd name="T4" fmla="*/ 3 w 7"/>
                <a:gd name="T5" fmla="*/ 6 h 8"/>
                <a:gd name="T6" fmla="*/ 7 w 7"/>
                <a:gd name="T7" fmla="*/ 8 h 8"/>
                <a:gd name="T8" fmla="*/ 7 w 7"/>
                <a:gd name="T9" fmla="*/ 8 h 8"/>
                <a:gd name="T10" fmla="*/ 3 w 7"/>
                <a:gd name="T11" fmla="*/ 8 h 8"/>
                <a:gd name="T12" fmla="*/ 0 w 7"/>
                <a:gd name="T13" fmla="*/ 4 h 8"/>
                <a:gd name="T14" fmla="*/ 0 w 7"/>
                <a:gd name="T15" fmla="*/ 0 h 8"/>
                <a:gd name="T16" fmla="*/ 0 w 7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4"/>
                  </a:lnTo>
                  <a:lnTo>
                    <a:pt x="3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142"/>
            </a:solidFill>
            <a:ln w="0">
              <a:solidFill>
                <a:srgbClr val="44414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6737"/>
            <p:cNvSpPr/>
            <p:nvPr/>
          </p:nvSpPr>
          <p:spPr bwMode="auto">
            <a:xfrm>
              <a:off x="2617788" y="1311276"/>
              <a:ext cx="106363" cy="68263"/>
            </a:xfrm>
            <a:custGeom>
              <a:avLst/>
              <a:gdLst>
                <a:gd name="T0" fmla="*/ 8 w 67"/>
                <a:gd name="T1" fmla="*/ 0 h 43"/>
                <a:gd name="T2" fmla="*/ 58 w 67"/>
                <a:gd name="T3" fmla="*/ 0 h 43"/>
                <a:gd name="T4" fmla="*/ 63 w 67"/>
                <a:gd name="T5" fmla="*/ 2 h 43"/>
                <a:gd name="T6" fmla="*/ 67 w 67"/>
                <a:gd name="T7" fmla="*/ 4 h 43"/>
                <a:gd name="T8" fmla="*/ 67 w 67"/>
                <a:gd name="T9" fmla="*/ 7 h 43"/>
                <a:gd name="T10" fmla="*/ 67 w 67"/>
                <a:gd name="T11" fmla="*/ 12 h 43"/>
                <a:gd name="T12" fmla="*/ 42 w 67"/>
                <a:gd name="T13" fmla="*/ 21 h 43"/>
                <a:gd name="T14" fmla="*/ 21 w 67"/>
                <a:gd name="T15" fmla="*/ 32 h 43"/>
                <a:gd name="T16" fmla="*/ 7 w 67"/>
                <a:gd name="T17" fmla="*/ 43 h 43"/>
                <a:gd name="T18" fmla="*/ 3 w 67"/>
                <a:gd name="T19" fmla="*/ 41 h 43"/>
                <a:gd name="T20" fmla="*/ 0 w 67"/>
                <a:gd name="T21" fmla="*/ 39 h 43"/>
                <a:gd name="T22" fmla="*/ 0 w 67"/>
                <a:gd name="T23" fmla="*/ 35 h 43"/>
                <a:gd name="T24" fmla="*/ 0 w 67"/>
                <a:gd name="T25" fmla="*/ 7 h 43"/>
                <a:gd name="T26" fmla="*/ 0 w 67"/>
                <a:gd name="T27" fmla="*/ 4 h 43"/>
                <a:gd name="T28" fmla="*/ 3 w 67"/>
                <a:gd name="T29" fmla="*/ 2 h 43"/>
                <a:gd name="T30" fmla="*/ 8 w 67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43">
                  <a:moveTo>
                    <a:pt x="8" y="0"/>
                  </a:moveTo>
                  <a:lnTo>
                    <a:pt x="58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7" y="7"/>
                  </a:lnTo>
                  <a:lnTo>
                    <a:pt x="67" y="12"/>
                  </a:lnTo>
                  <a:lnTo>
                    <a:pt x="42" y="21"/>
                  </a:lnTo>
                  <a:lnTo>
                    <a:pt x="21" y="32"/>
                  </a:lnTo>
                  <a:lnTo>
                    <a:pt x="7" y="43"/>
                  </a:lnTo>
                  <a:lnTo>
                    <a:pt x="3" y="41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CB0B3"/>
            </a:solidFill>
            <a:ln w="0">
              <a:solidFill>
                <a:srgbClr val="ACB0B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6738"/>
            <p:cNvSpPr/>
            <p:nvPr/>
          </p:nvSpPr>
          <p:spPr bwMode="auto">
            <a:xfrm>
              <a:off x="2892425" y="1311276"/>
              <a:ext cx="109538" cy="68263"/>
            </a:xfrm>
            <a:custGeom>
              <a:avLst/>
              <a:gdLst>
                <a:gd name="T0" fmla="*/ 9 w 69"/>
                <a:gd name="T1" fmla="*/ 0 h 43"/>
                <a:gd name="T2" fmla="*/ 60 w 69"/>
                <a:gd name="T3" fmla="*/ 0 h 43"/>
                <a:gd name="T4" fmla="*/ 63 w 69"/>
                <a:gd name="T5" fmla="*/ 2 h 43"/>
                <a:gd name="T6" fmla="*/ 67 w 69"/>
                <a:gd name="T7" fmla="*/ 4 h 43"/>
                <a:gd name="T8" fmla="*/ 69 w 69"/>
                <a:gd name="T9" fmla="*/ 7 h 43"/>
                <a:gd name="T10" fmla="*/ 69 w 69"/>
                <a:gd name="T11" fmla="*/ 35 h 43"/>
                <a:gd name="T12" fmla="*/ 67 w 69"/>
                <a:gd name="T13" fmla="*/ 39 h 43"/>
                <a:gd name="T14" fmla="*/ 63 w 69"/>
                <a:gd name="T15" fmla="*/ 43 h 43"/>
                <a:gd name="T16" fmla="*/ 60 w 69"/>
                <a:gd name="T17" fmla="*/ 43 h 43"/>
                <a:gd name="T18" fmla="*/ 9 w 69"/>
                <a:gd name="T19" fmla="*/ 43 h 43"/>
                <a:gd name="T20" fmla="*/ 5 w 69"/>
                <a:gd name="T21" fmla="*/ 43 h 43"/>
                <a:gd name="T22" fmla="*/ 1 w 69"/>
                <a:gd name="T23" fmla="*/ 39 h 43"/>
                <a:gd name="T24" fmla="*/ 0 w 69"/>
                <a:gd name="T25" fmla="*/ 35 h 43"/>
                <a:gd name="T26" fmla="*/ 0 w 69"/>
                <a:gd name="T27" fmla="*/ 7 h 43"/>
                <a:gd name="T28" fmla="*/ 1 w 69"/>
                <a:gd name="T29" fmla="*/ 4 h 43"/>
                <a:gd name="T30" fmla="*/ 5 w 69"/>
                <a:gd name="T31" fmla="*/ 2 h 43"/>
                <a:gd name="T32" fmla="*/ 9 w 6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43">
                  <a:moveTo>
                    <a:pt x="9" y="0"/>
                  </a:moveTo>
                  <a:lnTo>
                    <a:pt x="60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9" y="7"/>
                  </a:lnTo>
                  <a:lnTo>
                    <a:pt x="69" y="35"/>
                  </a:lnTo>
                  <a:lnTo>
                    <a:pt x="67" y="39"/>
                  </a:lnTo>
                  <a:lnTo>
                    <a:pt x="63" y="43"/>
                  </a:lnTo>
                  <a:lnTo>
                    <a:pt x="60" y="43"/>
                  </a:lnTo>
                  <a:lnTo>
                    <a:pt x="9" y="43"/>
                  </a:lnTo>
                  <a:lnTo>
                    <a:pt x="5" y="43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1" y="4"/>
                  </a:lnTo>
                  <a:lnTo>
                    <a:pt x="5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BFC2C5"/>
            </a:solidFill>
            <a:ln w="0">
              <a:solidFill>
                <a:srgbClr val="BFC2C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6739"/>
            <p:cNvSpPr/>
            <p:nvPr/>
          </p:nvSpPr>
          <p:spPr bwMode="auto">
            <a:xfrm>
              <a:off x="2892425" y="1366838"/>
              <a:ext cx="14288" cy="12700"/>
            </a:xfrm>
            <a:custGeom>
              <a:avLst/>
              <a:gdLst>
                <a:gd name="T0" fmla="*/ 0 w 9"/>
                <a:gd name="T1" fmla="*/ 0 h 8"/>
                <a:gd name="T2" fmla="*/ 1 w 9"/>
                <a:gd name="T3" fmla="*/ 4 h 8"/>
                <a:gd name="T4" fmla="*/ 3 w 9"/>
                <a:gd name="T5" fmla="*/ 6 h 8"/>
                <a:gd name="T6" fmla="*/ 9 w 9"/>
                <a:gd name="T7" fmla="*/ 8 h 8"/>
                <a:gd name="T8" fmla="*/ 9 w 9"/>
                <a:gd name="T9" fmla="*/ 8 h 8"/>
                <a:gd name="T10" fmla="*/ 3 w 9"/>
                <a:gd name="T11" fmla="*/ 8 h 8"/>
                <a:gd name="T12" fmla="*/ 1 w 9"/>
                <a:gd name="T13" fmla="*/ 4 h 8"/>
                <a:gd name="T14" fmla="*/ 0 w 9"/>
                <a:gd name="T15" fmla="*/ 0 h 8"/>
                <a:gd name="T16" fmla="*/ 0 w 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lnTo>
                    <a:pt x="1" y="4"/>
                  </a:lnTo>
                  <a:lnTo>
                    <a:pt x="3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3" y="8"/>
                  </a:lnTo>
                  <a:lnTo>
                    <a:pt x="1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142"/>
            </a:solidFill>
            <a:ln w="0">
              <a:solidFill>
                <a:srgbClr val="44414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740"/>
            <p:cNvSpPr/>
            <p:nvPr/>
          </p:nvSpPr>
          <p:spPr bwMode="auto">
            <a:xfrm>
              <a:off x="2892425" y="1311276"/>
              <a:ext cx="109538" cy="68263"/>
            </a:xfrm>
            <a:custGeom>
              <a:avLst/>
              <a:gdLst>
                <a:gd name="T0" fmla="*/ 9 w 69"/>
                <a:gd name="T1" fmla="*/ 0 h 43"/>
                <a:gd name="T2" fmla="*/ 60 w 69"/>
                <a:gd name="T3" fmla="*/ 0 h 43"/>
                <a:gd name="T4" fmla="*/ 63 w 69"/>
                <a:gd name="T5" fmla="*/ 2 h 43"/>
                <a:gd name="T6" fmla="*/ 67 w 69"/>
                <a:gd name="T7" fmla="*/ 4 h 43"/>
                <a:gd name="T8" fmla="*/ 69 w 69"/>
                <a:gd name="T9" fmla="*/ 7 h 43"/>
                <a:gd name="T10" fmla="*/ 69 w 69"/>
                <a:gd name="T11" fmla="*/ 12 h 43"/>
                <a:gd name="T12" fmla="*/ 42 w 69"/>
                <a:gd name="T13" fmla="*/ 21 h 43"/>
                <a:gd name="T14" fmla="*/ 23 w 69"/>
                <a:gd name="T15" fmla="*/ 32 h 43"/>
                <a:gd name="T16" fmla="*/ 9 w 69"/>
                <a:gd name="T17" fmla="*/ 43 h 43"/>
                <a:gd name="T18" fmla="*/ 3 w 69"/>
                <a:gd name="T19" fmla="*/ 41 h 43"/>
                <a:gd name="T20" fmla="*/ 1 w 69"/>
                <a:gd name="T21" fmla="*/ 39 h 43"/>
                <a:gd name="T22" fmla="*/ 0 w 69"/>
                <a:gd name="T23" fmla="*/ 35 h 43"/>
                <a:gd name="T24" fmla="*/ 0 w 69"/>
                <a:gd name="T25" fmla="*/ 7 h 43"/>
                <a:gd name="T26" fmla="*/ 1 w 69"/>
                <a:gd name="T27" fmla="*/ 4 h 43"/>
                <a:gd name="T28" fmla="*/ 5 w 69"/>
                <a:gd name="T29" fmla="*/ 2 h 43"/>
                <a:gd name="T30" fmla="*/ 9 w 69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" h="43">
                  <a:moveTo>
                    <a:pt x="9" y="0"/>
                  </a:moveTo>
                  <a:lnTo>
                    <a:pt x="60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9" y="7"/>
                  </a:lnTo>
                  <a:lnTo>
                    <a:pt x="69" y="12"/>
                  </a:lnTo>
                  <a:lnTo>
                    <a:pt x="42" y="21"/>
                  </a:lnTo>
                  <a:lnTo>
                    <a:pt x="23" y="32"/>
                  </a:lnTo>
                  <a:lnTo>
                    <a:pt x="9" y="43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1" y="4"/>
                  </a:lnTo>
                  <a:lnTo>
                    <a:pt x="5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CB0B3"/>
            </a:solidFill>
            <a:ln w="0">
              <a:solidFill>
                <a:srgbClr val="ACB0B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741"/>
            <p:cNvSpPr/>
            <p:nvPr/>
          </p:nvSpPr>
          <p:spPr bwMode="auto">
            <a:xfrm>
              <a:off x="3167063" y="1311276"/>
              <a:ext cx="109538" cy="68263"/>
            </a:xfrm>
            <a:custGeom>
              <a:avLst/>
              <a:gdLst>
                <a:gd name="T0" fmla="*/ 10 w 69"/>
                <a:gd name="T1" fmla="*/ 0 h 43"/>
                <a:gd name="T2" fmla="*/ 60 w 69"/>
                <a:gd name="T3" fmla="*/ 0 h 43"/>
                <a:gd name="T4" fmla="*/ 63 w 69"/>
                <a:gd name="T5" fmla="*/ 2 h 43"/>
                <a:gd name="T6" fmla="*/ 67 w 69"/>
                <a:gd name="T7" fmla="*/ 4 h 43"/>
                <a:gd name="T8" fmla="*/ 69 w 69"/>
                <a:gd name="T9" fmla="*/ 7 h 43"/>
                <a:gd name="T10" fmla="*/ 69 w 69"/>
                <a:gd name="T11" fmla="*/ 35 h 43"/>
                <a:gd name="T12" fmla="*/ 67 w 69"/>
                <a:gd name="T13" fmla="*/ 39 h 43"/>
                <a:gd name="T14" fmla="*/ 63 w 69"/>
                <a:gd name="T15" fmla="*/ 43 h 43"/>
                <a:gd name="T16" fmla="*/ 60 w 69"/>
                <a:gd name="T17" fmla="*/ 43 h 43"/>
                <a:gd name="T18" fmla="*/ 10 w 69"/>
                <a:gd name="T19" fmla="*/ 43 h 43"/>
                <a:gd name="T20" fmla="*/ 5 w 69"/>
                <a:gd name="T21" fmla="*/ 43 h 43"/>
                <a:gd name="T22" fmla="*/ 2 w 69"/>
                <a:gd name="T23" fmla="*/ 39 h 43"/>
                <a:gd name="T24" fmla="*/ 0 w 69"/>
                <a:gd name="T25" fmla="*/ 35 h 43"/>
                <a:gd name="T26" fmla="*/ 0 w 69"/>
                <a:gd name="T27" fmla="*/ 7 h 43"/>
                <a:gd name="T28" fmla="*/ 2 w 69"/>
                <a:gd name="T29" fmla="*/ 4 h 43"/>
                <a:gd name="T30" fmla="*/ 5 w 69"/>
                <a:gd name="T31" fmla="*/ 2 h 43"/>
                <a:gd name="T32" fmla="*/ 10 w 6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43">
                  <a:moveTo>
                    <a:pt x="10" y="0"/>
                  </a:moveTo>
                  <a:lnTo>
                    <a:pt x="60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9" y="7"/>
                  </a:lnTo>
                  <a:lnTo>
                    <a:pt x="69" y="35"/>
                  </a:lnTo>
                  <a:lnTo>
                    <a:pt x="67" y="39"/>
                  </a:lnTo>
                  <a:lnTo>
                    <a:pt x="63" y="43"/>
                  </a:lnTo>
                  <a:lnTo>
                    <a:pt x="60" y="43"/>
                  </a:lnTo>
                  <a:lnTo>
                    <a:pt x="10" y="43"/>
                  </a:lnTo>
                  <a:lnTo>
                    <a:pt x="5" y="43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2" y="4"/>
                  </a:lnTo>
                  <a:lnTo>
                    <a:pt x="5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BFC2C5"/>
            </a:solidFill>
            <a:ln w="0">
              <a:solidFill>
                <a:srgbClr val="BFC2C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742"/>
            <p:cNvSpPr/>
            <p:nvPr/>
          </p:nvSpPr>
          <p:spPr bwMode="auto">
            <a:xfrm>
              <a:off x="3167063" y="1366838"/>
              <a:ext cx="14288" cy="12700"/>
            </a:xfrm>
            <a:custGeom>
              <a:avLst/>
              <a:gdLst>
                <a:gd name="T0" fmla="*/ 0 w 9"/>
                <a:gd name="T1" fmla="*/ 0 h 8"/>
                <a:gd name="T2" fmla="*/ 2 w 9"/>
                <a:gd name="T3" fmla="*/ 4 h 8"/>
                <a:gd name="T4" fmla="*/ 5 w 9"/>
                <a:gd name="T5" fmla="*/ 6 h 8"/>
                <a:gd name="T6" fmla="*/ 9 w 9"/>
                <a:gd name="T7" fmla="*/ 8 h 8"/>
                <a:gd name="T8" fmla="*/ 9 w 9"/>
                <a:gd name="T9" fmla="*/ 8 h 8"/>
                <a:gd name="T10" fmla="*/ 5 w 9"/>
                <a:gd name="T11" fmla="*/ 8 h 8"/>
                <a:gd name="T12" fmla="*/ 2 w 9"/>
                <a:gd name="T13" fmla="*/ 4 h 8"/>
                <a:gd name="T14" fmla="*/ 0 w 9"/>
                <a:gd name="T15" fmla="*/ 0 h 8"/>
                <a:gd name="T16" fmla="*/ 0 w 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lnTo>
                    <a:pt x="2" y="4"/>
                  </a:lnTo>
                  <a:lnTo>
                    <a:pt x="5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5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142"/>
            </a:solidFill>
            <a:ln w="0">
              <a:solidFill>
                <a:srgbClr val="44414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6743"/>
            <p:cNvSpPr/>
            <p:nvPr/>
          </p:nvSpPr>
          <p:spPr bwMode="auto">
            <a:xfrm>
              <a:off x="3167063" y="1311276"/>
              <a:ext cx="109538" cy="68263"/>
            </a:xfrm>
            <a:custGeom>
              <a:avLst/>
              <a:gdLst>
                <a:gd name="T0" fmla="*/ 10 w 69"/>
                <a:gd name="T1" fmla="*/ 0 h 43"/>
                <a:gd name="T2" fmla="*/ 60 w 69"/>
                <a:gd name="T3" fmla="*/ 0 h 43"/>
                <a:gd name="T4" fmla="*/ 63 w 69"/>
                <a:gd name="T5" fmla="*/ 2 h 43"/>
                <a:gd name="T6" fmla="*/ 67 w 69"/>
                <a:gd name="T7" fmla="*/ 4 h 43"/>
                <a:gd name="T8" fmla="*/ 69 w 69"/>
                <a:gd name="T9" fmla="*/ 7 h 43"/>
                <a:gd name="T10" fmla="*/ 69 w 69"/>
                <a:gd name="T11" fmla="*/ 12 h 43"/>
                <a:gd name="T12" fmla="*/ 42 w 69"/>
                <a:gd name="T13" fmla="*/ 21 h 43"/>
                <a:gd name="T14" fmla="*/ 23 w 69"/>
                <a:gd name="T15" fmla="*/ 32 h 43"/>
                <a:gd name="T16" fmla="*/ 9 w 69"/>
                <a:gd name="T17" fmla="*/ 43 h 43"/>
                <a:gd name="T18" fmla="*/ 5 w 69"/>
                <a:gd name="T19" fmla="*/ 41 h 43"/>
                <a:gd name="T20" fmla="*/ 2 w 69"/>
                <a:gd name="T21" fmla="*/ 39 h 43"/>
                <a:gd name="T22" fmla="*/ 0 w 69"/>
                <a:gd name="T23" fmla="*/ 35 h 43"/>
                <a:gd name="T24" fmla="*/ 0 w 69"/>
                <a:gd name="T25" fmla="*/ 7 h 43"/>
                <a:gd name="T26" fmla="*/ 2 w 69"/>
                <a:gd name="T27" fmla="*/ 4 h 43"/>
                <a:gd name="T28" fmla="*/ 5 w 69"/>
                <a:gd name="T29" fmla="*/ 2 h 43"/>
                <a:gd name="T30" fmla="*/ 10 w 69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" h="43">
                  <a:moveTo>
                    <a:pt x="10" y="0"/>
                  </a:moveTo>
                  <a:lnTo>
                    <a:pt x="60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9" y="7"/>
                  </a:lnTo>
                  <a:lnTo>
                    <a:pt x="69" y="12"/>
                  </a:lnTo>
                  <a:lnTo>
                    <a:pt x="42" y="21"/>
                  </a:lnTo>
                  <a:lnTo>
                    <a:pt x="23" y="32"/>
                  </a:lnTo>
                  <a:lnTo>
                    <a:pt x="9" y="43"/>
                  </a:lnTo>
                  <a:lnTo>
                    <a:pt x="5" y="41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2" y="4"/>
                  </a:lnTo>
                  <a:lnTo>
                    <a:pt x="5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CB0B3"/>
            </a:solidFill>
            <a:ln w="0">
              <a:solidFill>
                <a:srgbClr val="ACB0B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6744"/>
            <p:cNvSpPr/>
            <p:nvPr/>
          </p:nvSpPr>
          <p:spPr bwMode="auto">
            <a:xfrm>
              <a:off x="3444875" y="1311276"/>
              <a:ext cx="106363" cy="68263"/>
            </a:xfrm>
            <a:custGeom>
              <a:avLst/>
              <a:gdLst>
                <a:gd name="T0" fmla="*/ 8 w 67"/>
                <a:gd name="T1" fmla="*/ 0 h 43"/>
                <a:gd name="T2" fmla="*/ 58 w 67"/>
                <a:gd name="T3" fmla="*/ 0 h 43"/>
                <a:gd name="T4" fmla="*/ 63 w 67"/>
                <a:gd name="T5" fmla="*/ 2 h 43"/>
                <a:gd name="T6" fmla="*/ 67 w 67"/>
                <a:gd name="T7" fmla="*/ 4 h 43"/>
                <a:gd name="T8" fmla="*/ 67 w 67"/>
                <a:gd name="T9" fmla="*/ 7 h 43"/>
                <a:gd name="T10" fmla="*/ 67 w 67"/>
                <a:gd name="T11" fmla="*/ 35 h 43"/>
                <a:gd name="T12" fmla="*/ 67 w 67"/>
                <a:gd name="T13" fmla="*/ 39 h 43"/>
                <a:gd name="T14" fmla="*/ 63 w 67"/>
                <a:gd name="T15" fmla="*/ 43 h 43"/>
                <a:gd name="T16" fmla="*/ 58 w 67"/>
                <a:gd name="T17" fmla="*/ 43 h 43"/>
                <a:gd name="T18" fmla="*/ 8 w 67"/>
                <a:gd name="T19" fmla="*/ 43 h 43"/>
                <a:gd name="T20" fmla="*/ 3 w 67"/>
                <a:gd name="T21" fmla="*/ 43 h 43"/>
                <a:gd name="T22" fmla="*/ 0 w 67"/>
                <a:gd name="T23" fmla="*/ 39 h 43"/>
                <a:gd name="T24" fmla="*/ 0 w 67"/>
                <a:gd name="T25" fmla="*/ 35 h 43"/>
                <a:gd name="T26" fmla="*/ 0 w 67"/>
                <a:gd name="T27" fmla="*/ 7 h 43"/>
                <a:gd name="T28" fmla="*/ 0 w 67"/>
                <a:gd name="T29" fmla="*/ 4 h 43"/>
                <a:gd name="T30" fmla="*/ 3 w 67"/>
                <a:gd name="T31" fmla="*/ 2 h 43"/>
                <a:gd name="T32" fmla="*/ 8 w 67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43">
                  <a:moveTo>
                    <a:pt x="8" y="0"/>
                  </a:moveTo>
                  <a:lnTo>
                    <a:pt x="58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7" y="7"/>
                  </a:lnTo>
                  <a:lnTo>
                    <a:pt x="67" y="35"/>
                  </a:lnTo>
                  <a:lnTo>
                    <a:pt x="67" y="39"/>
                  </a:lnTo>
                  <a:lnTo>
                    <a:pt x="63" y="43"/>
                  </a:lnTo>
                  <a:lnTo>
                    <a:pt x="58" y="43"/>
                  </a:lnTo>
                  <a:lnTo>
                    <a:pt x="8" y="43"/>
                  </a:lnTo>
                  <a:lnTo>
                    <a:pt x="3" y="43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FC2C5"/>
            </a:solidFill>
            <a:ln w="0">
              <a:solidFill>
                <a:srgbClr val="BFC2C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6745"/>
            <p:cNvSpPr/>
            <p:nvPr/>
          </p:nvSpPr>
          <p:spPr bwMode="auto">
            <a:xfrm>
              <a:off x="3444875" y="1366838"/>
              <a:ext cx="11113" cy="1270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4 h 8"/>
                <a:gd name="T4" fmla="*/ 3 w 7"/>
                <a:gd name="T5" fmla="*/ 6 h 8"/>
                <a:gd name="T6" fmla="*/ 7 w 7"/>
                <a:gd name="T7" fmla="*/ 8 h 8"/>
                <a:gd name="T8" fmla="*/ 7 w 7"/>
                <a:gd name="T9" fmla="*/ 8 h 8"/>
                <a:gd name="T10" fmla="*/ 3 w 7"/>
                <a:gd name="T11" fmla="*/ 8 h 8"/>
                <a:gd name="T12" fmla="*/ 0 w 7"/>
                <a:gd name="T13" fmla="*/ 4 h 8"/>
                <a:gd name="T14" fmla="*/ 0 w 7"/>
                <a:gd name="T15" fmla="*/ 0 h 8"/>
                <a:gd name="T16" fmla="*/ 0 w 7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4"/>
                  </a:lnTo>
                  <a:lnTo>
                    <a:pt x="3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142"/>
            </a:solidFill>
            <a:ln w="0">
              <a:solidFill>
                <a:srgbClr val="44414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6746"/>
            <p:cNvSpPr/>
            <p:nvPr/>
          </p:nvSpPr>
          <p:spPr bwMode="auto">
            <a:xfrm>
              <a:off x="3444875" y="1311276"/>
              <a:ext cx="106363" cy="68263"/>
            </a:xfrm>
            <a:custGeom>
              <a:avLst/>
              <a:gdLst>
                <a:gd name="T0" fmla="*/ 8 w 67"/>
                <a:gd name="T1" fmla="*/ 0 h 43"/>
                <a:gd name="T2" fmla="*/ 58 w 67"/>
                <a:gd name="T3" fmla="*/ 0 h 43"/>
                <a:gd name="T4" fmla="*/ 63 w 67"/>
                <a:gd name="T5" fmla="*/ 2 h 43"/>
                <a:gd name="T6" fmla="*/ 67 w 67"/>
                <a:gd name="T7" fmla="*/ 4 h 43"/>
                <a:gd name="T8" fmla="*/ 67 w 67"/>
                <a:gd name="T9" fmla="*/ 7 h 43"/>
                <a:gd name="T10" fmla="*/ 67 w 67"/>
                <a:gd name="T11" fmla="*/ 12 h 43"/>
                <a:gd name="T12" fmla="*/ 42 w 67"/>
                <a:gd name="T13" fmla="*/ 21 h 43"/>
                <a:gd name="T14" fmla="*/ 21 w 67"/>
                <a:gd name="T15" fmla="*/ 32 h 43"/>
                <a:gd name="T16" fmla="*/ 7 w 67"/>
                <a:gd name="T17" fmla="*/ 43 h 43"/>
                <a:gd name="T18" fmla="*/ 3 w 67"/>
                <a:gd name="T19" fmla="*/ 41 h 43"/>
                <a:gd name="T20" fmla="*/ 0 w 67"/>
                <a:gd name="T21" fmla="*/ 39 h 43"/>
                <a:gd name="T22" fmla="*/ 0 w 67"/>
                <a:gd name="T23" fmla="*/ 35 h 43"/>
                <a:gd name="T24" fmla="*/ 0 w 67"/>
                <a:gd name="T25" fmla="*/ 7 h 43"/>
                <a:gd name="T26" fmla="*/ 0 w 67"/>
                <a:gd name="T27" fmla="*/ 4 h 43"/>
                <a:gd name="T28" fmla="*/ 3 w 67"/>
                <a:gd name="T29" fmla="*/ 2 h 43"/>
                <a:gd name="T30" fmla="*/ 8 w 67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43">
                  <a:moveTo>
                    <a:pt x="8" y="0"/>
                  </a:moveTo>
                  <a:lnTo>
                    <a:pt x="58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67" y="7"/>
                  </a:lnTo>
                  <a:lnTo>
                    <a:pt x="67" y="12"/>
                  </a:lnTo>
                  <a:lnTo>
                    <a:pt x="42" y="21"/>
                  </a:lnTo>
                  <a:lnTo>
                    <a:pt x="21" y="32"/>
                  </a:lnTo>
                  <a:lnTo>
                    <a:pt x="7" y="43"/>
                  </a:lnTo>
                  <a:lnTo>
                    <a:pt x="3" y="41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CB0B3"/>
            </a:solidFill>
            <a:ln w="0">
              <a:solidFill>
                <a:srgbClr val="ACB0B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6747"/>
            <p:cNvSpPr/>
            <p:nvPr/>
          </p:nvSpPr>
          <p:spPr bwMode="auto">
            <a:xfrm>
              <a:off x="3624263" y="1168401"/>
              <a:ext cx="242888" cy="244475"/>
            </a:xfrm>
            <a:custGeom>
              <a:avLst/>
              <a:gdLst>
                <a:gd name="T0" fmla="*/ 76 w 153"/>
                <a:gd name="T1" fmla="*/ 0 h 154"/>
                <a:gd name="T2" fmla="*/ 100 w 153"/>
                <a:gd name="T3" fmla="*/ 4 h 154"/>
                <a:gd name="T4" fmla="*/ 121 w 153"/>
                <a:gd name="T5" fmla="*/ 14 h 154"/>
                <a:gd name="T6" fmla="*/ 137 w 153"/>
                <a:gd name="T7" fmla="*/ 32 h 154"/>
                <a:gd name="T8" fmla="*/ 150 w 153"/>
                <a:gd name="T9" fmla="*/ 53 h 154"/>
                <a:gd name="T10" fmla="*/ 153 w 153"/>
                <a:gd name="T11" fmla="*/ 76 h 154"/>
                <a:gd name="T12" fmla="*/ 150 w 153"/>
                <a:gd name="T13" fmla="*/ 101 h 154"/>
                <a:gd name="T14" fmla="*/ 137 w 153"/>
                <a:gd name="T15" fmla="*/ 122 h 154"/>
                <a:gd name="T16" fmla="*/ 121 w 153"/>
                <a:gd name="T17" fmla="*/ 138 h 154"/>
                <a:gd name="T18" fmla="*/ 100 w 153"/>
                <a:gd name="T19" fmla="*/ 148 h 154"/>
                <a:gd name="T20" fmla="*/ 76 w 153"/>
                <a:gd name="T21" fmla="*/ 154 h 154"/>
                <a:gd name="T22" fmla="*/ 53 w 153"/>
                <a:gd name="T23" fmla="*/ 148 h 154"/>
                <a:gd name="T24" fmla="*/ 31 w 153"/>
                <a:gd name="T25" fmla="*/ 138 h 154"/>
                <a:gd name="T26" fmla="*/ 15 w 153"/>
                <a:gd name="T27" fmla="*/ 122 h 154"/>
                <a:gd name="T28" fmla="*/ 3 w 153"/>
                <a:gd name="T29" fmla="*/ 101 h 154"/>
                <a:gd name="T30" fmla="*/ 0 w 153"/>
                <a:gd name="T31" fmla="*/ 76 h 154"/>
                <a:gd name="T32" fmla="*/ 3 w 153"/>
                <a:gd name="T33" fmla="*/ 53 h 154"/>
                <a:gd name="T34" fmla="*/ 15 w 153"/>
                <a:gd name="T35" fmla="*/ 32 h 154"/>
                <a:gd name="T36" fmla="*/ 31 w 153"/>
                <a:gd name="T37" fmla="*/ 14 h 154"/>
                <a:gd name="T38" fmla="*/ 53 w 153"/>
                <a:gd name="T39" fmla="*/ 4 h 154"/>
                <a:gd name="T40" fmla="*/ 76 w 153"/>
                <a:gd name="T4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3" h="154">
                  <a:moveTo>
                    <a:pt x="76" y="0"/>
                  </a:moveTo>
                  <a:lnTo>
                    <a:pt x="100" y="4"/>
                  </a:lnTo>
                  <a:lnTo>
                    <a:pt x="121" y="14"/>
                  </a:lnTo>
                  <a:lnTo>
                    <a:pt x="137" y="32"/>
                  </a:lnTo>
                  <a:lnTo>
                    <a:pt x="150" y="53"/>
                  </a:lnTo>
                  <a:lnTo>
                    <a:pt x="153" y="76"/>
                  </a:lnTo>
                  <a:lnTo>
                    <a:pt x="150" y="101"/>
                  </a:lnTo>
                  <a:lnTo>
                    <a:pt x="137" y="122"/>
                  </a:lnTo>
                  <a:lnTo>
                    <a:pt x="121" y="138"/>
                  </a:lnTo>
                  <a:lnTo>
                    <a:pt x="100" y="148"/>
                  </a:lnTo>
                  <a:lnTo>
                    <a:pt x="76" y="154"/>
                  </a:lnTo>
                  <a:lnTo>
                    <a:pt x="53" y="148"/>
                  </a:lnTo>
                  <a:lnTo>
                    <a:pt x="31" y="138"/>
                  </a:lnTo>
                  <a:lnTo>
                    <a:pt x="15" y="122"/>
                  </a:lnTo>
                  <a:lnTo>
                    <a:pt x="3" y="101"/>
                  </a:lnTo>
                  <a:lnTo>
                    <a:pt x="0" y="76"/>
                  </a:lnTo>
                  <a:lnTo>
                    <a:pt x="3" y="53"/>
                  </a:lnTo>
                  <a:lnTo>
                    <a:pt x="15" y="32"/>
                  </a:lnTo>
                  <a:lnTo>
                    <a:pt x="31" y="14"/>
                  </a:lnTo>
                  <a:lnTo>
                    <a:pt x="53" y="4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ABAEB1"/>
            </a:solidFill>
            <a:ln w="0">
              <a:solidFill>
                <a:srgbClr val="ABAEB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6748"/>
            <p:cNvSpPr/>
            <p:nvPr/>
          </p:nvSpPr>
          <p:spPr bwMode="auto">
            <a:xfrm>
              <a:off x="3684588" y="1230313"/>
              <a:ext cx="120650" cy="120650"/>
            </a:xfrm>
            <a:custGeom>
              <a:avLst/>
              <a:gdLst>
                <a:gd name="T0" fmla="*/ 38 w 76"/>
                <a:gd name="T1" fmla="*/ 0 h 76"/>
                <a:gd name="T2" fmla="*/ 57 w 76"/>
                <a:gd name="T3" fmla="*/ 5 h 76"/>
                <a:gd name="T4" fmla="*/ 71 w 76"/>
                <a:gd name="T5" fmla="*/ 18 h 76"/>
                <a:gd name="T6" fmla="*/ 76 w 76"/>
                <a:gd name="T7" fmla="*/ 37 h 76"/>
                <a:gd name="T8" fmla="*/ 71 w 76"/>
                <a:gd name="T9" fmla="*/ 56 h 76"/>
                <a:gd name="T10" fmla="*/ 57 w 76"/>
                <a:gd name="T11" fmla="*/ 71 h 76"/>
                <a:gd name="T12" fmla="*/ 38 w 76"/>
                <a:gd name="T13" fmla="*/ 76 h 76"/>
                <a:gd name="T14" fmla="*/ 20 w 76"/>
                <a:gd name="T15" fmla="*/ 71 h 76"/>
                <a:gd name="T16" fmla="*/ 6 w 76"/>
                <a:gd name="T17" fmla="*/ 56 h 76"/>
                <a:gd name="T18" fmla="*/ 0 w 76"/>
                <a:gd name="T19" fmla="*/ 37 h 76"/>
                <a:gd name="T20" fmla="*/ 6 w 76"/>
                <a:gd name="T21" fmla="*/ 18 h 76"/>
                <a:gd name="T22" fmla="*/ 20 w 76"/>
                <a:gd name="T23" fmla="*/ 5 h 76"/>
                <a:gd name="T24" fmla="*/ 38 w 7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7" y="5"/>
                  </a:lnTo>
                  <a:lnTo>
                    <a:pt x="71" y="18"/>
                  </a:lnTo>
                  <a:lnTo>
                    <a:pt x="76" y="37"/>
                  </a:lnTo>
                  <a:lnTo>
                    <a:pt x="71" y="56"/>
                  </a:lnTo>
                  <a:lnTo>
                    <a:pt x="57" y="71"/>
                  </a:lnTo>
                  <a:lnTo>
                    <a:pt x="38" y="76"/>
                  </a:lnTo>
                  <a:lnTo>
                    <a:pt x="20" y="71"/>
                  </a:lnTo>
                  <a:lnTo>
                    <a:pt x="6" y="56"/>
                  </a:lnTo>
                  <a:lnTo>
                    <a:pt x="0" y="37"/>
                  </a:lnTo>
                  <a:lnTo>
                    <a:pt x="6" y="18"/>
                  </a:lnTo>
                  <a:lnTo>
                    <a:pt x="20" y="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FC2C5"/>
            </a:solidFill>
            <a:ln w="0">
              <a:solidFill>
                <a:srgbClr val="BFC2C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Rectangle 6749"/>
            <p:cNvSpPr>
              <a:spLocks noChangeArrowheads="1"/>
            </p:cNvSpPr>
            <p:nvPr/>
          </p:nvSpPr>
          <p:spPr bwMode="auto">
            <a:xfrm>
              <a:off x="3744913" y="1230313"/>
              <a:ext cx="7938" cy="30163"/>
            </a:xfrm>
            <a:prstGeom prst="rect">
              <a:avLst/>
            </a:pr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6750"/>
            <p:cNvSpPr/>
            <p:nvPr/>
          </p:nvSpPr>
          <p:spPr bwMode="auto">
            <a:xfrm>
              <a:off x="3757613" y="1235076"/>
              <a:ext cx="14288" cy="31750"/>
            </a:xfrm>
            <a:custGeom>
              <a:avLst/>
              <a:gdLst>
                <a:gd name="T0" fmla="*/ 6 w 9"/>
                <a:gd name="T1" fmla="*/ 0 h 20"/>
                <a:gd name="T2" fmla="*/ 9 w 9"/>
                <a:gd name="T3" fmla="*/ 0 h 20"/>
                <a:gd name="T4" fmla="*/ 4 w 9"/>
                <a:gd name="T5" fmla="*/ 20 h 20"/>
                <a:gd name="T6" fmla="*/ 0 w 9"/>
                <a:gd name="T7" fmla="*/ 18 h 20"/>
                <a:gd name="T8" fmla="*/ 6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6" y="0"/>
                  </a:moveTo>
                  <a:lnTo>
                    <a:pt x="9" y="0"/>
                  </a:lnTo>
                  <a:lnTo>
                    <a:pt x="4" y="20"/>
                  </a:lnTo>
                  <a:lnTo>
                    <a:pt x="0" y="1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6751"/>
            <p:cNvSpPr/>
            <p:nvPr/>
          </p:nvSpPr>
          <p:spPr bwMode="auto">
            <a:xfrm>
              <a:off x="3771900" y="1249363"/>
              <a:ext cx="22225" cy="25400"/>
            </a:xfrm>
            <a:custGeom>
              <a:avLst/>
              <a:gdLst>
                <a:gd name="T0" fmla="*/ 11 w 14"/>
                <a:gd name="T1" fmla="*/ 0 h 16"/>
                <a:gd name="T2" fmla="*/ 14 w 14"/>
                <a:gd name="T3" fmla="*/ 4 h 16"/>
                <a:gd name="T4" fmla="*/ 2 w 14"/>
                <a:gd name="T5" fmla="*/ 16 h 16"/>
                <a:gd name="T6" fmla="*/ 0 w 14"/>
                <a:gd name="T7" fmla="*/ 13 h 16"/>
                <a:gd name="T8" fmla="*/ 11 w 14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6">
                  <a:moveTo>
                    <a:pt x="11" y="0"/>
                  </a:moveTo>
                  <a:lnTo>
                    <a:pt x="14" y="4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6752"/>
            <p:cNvSpPr/>
            <p:nvPr/>
          </p:nvSpPr>
          <p:spPr bwMode="auto">
            <a:xfrm>
              <a:off x="3779838" y="1270001"/>
              <a:ext cx="23813" cy="12700"/>
            </a:xfrm>
            <a:custGeom>
              <a:avLst/>
              <a:gdLst>
                <a:gd name="T0" fmla="*/ 13 w 15"/>
                <a:gd name="T1" fmla="*/ 0 h 8"/>
                <a:gd name="T2" fmla="*/ 15 w 15"/>
                <a:gd name="T3" fmla="*/ 3 h 8"/>
                <a:gd name="T4" fmla="*/ 2 w 15"/>
                <a:gd name="T5" fmla="*/ 8 h 8"/>
                <a:gd name="T6" fmla="*/ 0 w 15"/>
                <a:gd name="T7" fmla="*/ 5 h 8"/>
                <a:gd name="T8" fmla="*/ 13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13" y="0"/>
                  </a:moveTo>
                  <a:lnTo>
                    <a:pt x="15" y="3"/>
                  </a:lnTo>
                  <a:lnTo>
                    <a:pt x="2" y="8"/>
                  </a:lnTo>
                  <a:lnTo>
                    <a:pt x="0" y="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6753"/>
            <p:cNvSpPr/>
            <p:nvPr/>
          </p:nvSpPr>
          <p:spPr bwMode="auto">
            <a:xfrm>
              <a:off x="3786188" y="1292226"/>
              <a:ext cx="19050" cy="4763"/>
            </a:xfrm>
            <a:custGeom>
              <a:avLst/>
              <a:gdLst>
                <a:gd name="T0" fmla="*/ 12 w 12"/>
                <a:gd name="T1" fmla="*/ 0 h 3"/>
                <a:gd name="T2" fmla="*/ 11 w 12"/>
                <a:gd name="T3" fmla="*/ 3 h 3"/>
                <a:gd name="T4" fmla="*/ 0 w 12"/>
                <a:gd name="T5" fmla="*/ 3 h 3"/>
                <a:gd name="T6" fmla="*/ 0 w 12"/>
                <a:gd name="T7" fmla="*/ 0 h 3"/>
                <a:gd name="T8" fmla="*/ 12 w 1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">
                  <a:moveTo>
                    <a:pt x="12" y="0"/>
                  </a:moveTo>
                  <a:lnTo>
                    <a:pt x="1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6754"/>
            <p:cNvSpPr/>
            <p:nvPr/>
          </p:nvSpPr>
          <p:spPr bwMode="auto">
            <a:xfrm>
              <a:off x="3778250" y="1306513"/>
              <a:ext cx="22225" cy="12700"/>
            </a:xfrm>
            <a:custGeom>
              <a:avLst/>
              <a:gdLst>
                <a:gd name="T0" fmla="*/ 1 w 14"/>
                <a:gd name="T1" fmla="*/ 0 h 8"/>
                <a:gd name="T2" fmla="*/ 14 w 14"/>
                <a:gd name="T3" fmla="*/ 3 h 8"/>
                <a:gd name="T4" fmla="*/ 12 w 14"/>
                <a:gd name="T5" fmla="*/ 8 h 8"/>
                <a:gd name="T6" fmla="*/ 0 w 14"/>
                <a:gd name="T7" fmla="*/ 3 h 8"/>
                <a:gd name="T8" fmla="*/ 1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0"/>
                  </a:moveTo>
                  <a:lnTo>
                    <a:pt x="14" y="3"/>
                  </a:lnTo>
                  <a:lnTo>
                    <a:pt x="12" y="8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6755"/>
            <p:cNvSpPr/>
            <p:nvPr/>
          </p:nvSpPr>
          <p:spPr bwMode="auto">
            <a:xfrm>
              <a:off x="3767138" y="1317626"/>
              <a:ext cx="19050" cy="19050"/>
            </a:xfrm>
            <a:custGeom>
              <a:avLst/>
              <a:gdLst>
                <a:gd name="T0" fmla="*/ 3 w 12"/>
                <a:gd name="T1" fmla="*/ 0 h 12"/>
                <a:gd name="T2" fmla="*/ 12 w 12"/>
                <a:gd name="T3" fmla="*/ 8 h 12"/>
                <a:gd name="T4" fmla="*/ 10 w 12"/>
                <a:gd name="T5" fmla="*/ 12 h 12"/>
                <a:gd name="T6" fmla="*/ 0 w 12"/>
                <a:gd name="T7" fmla="*/ 1 h 12"/>
                <a:gd name="T8" fmla="*/ 3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3" y="0"/>
                  </a:moveTo>
                  <a:lnTo>
                    <a:pt x="12" y="8"/>
                  </a:lnTo>
                  <a:lnTo>
                    <a:pt x="10" y="12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6756"/>
            <p:cNvSpPr/>
            <p:nvPr/>
          </p:nvSpPr>
          <p:spPr bwMode="auto">
            <a:xfrm>
              <a:off x="3756025" y="1322388"/>
              <a:ext cx="12700" cy="22225"/>
            </a:xfrm>
            <a:custGeom>
              <a:avLst/>
              <a:gdLst>
                <a:gd name="T0" fmla="*/ 5 w 8"/>
                <a:gd name="T1" fmla="*/ 0 h 14"/>
                <a:gd name="T2" fmla="*/ 8 w 8"/>
                <a:gd name="T3" fmla="*/ 14 h 14"/>
                <a:gd name="T4" fmla="*/ 5 w 8"/>
                <a:gd name="T5" fmla="*/ 14 h 14"/>
                <a:gd name="T6" fmla="*/ 0 w 8"/>
                <a:gd name="T7" fmla="*/ 2 h 14"/>
                <a:gd name="T8" fmla="*/ 5 w 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4">
                  <a:moveTo>
                    <a:pt x="5" y="0"/>
                  </a:moveTo>
                  <a:lnTo>
                    <a:pt x="8" y="14"/>
                  </a:lnTo>
                  <a:lnTo>
                    <a:pt x="5" y="14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6757"/>
            <p:cNvSpPr/>
            <p:nvPr/>
          </p:nvSpPr>
          <p:spPr bwMode="auto">
            <a:xfrm>
              <a:off x="3741738" y="1328738"/>
              <a:ext cx="7938" cy="22225"/>
            </a:xfrm>
            <a:custGeom>
              <a:avLst/>
              <a:gdLst>
                <a:gd name="T0" fmla="*/ 5 w 5"/>
                <a:gd name="T1" fmla="*/ 0 h 14"/>
                <a:gd name="T2" fmla="*/ 5 w 5"/>
                <a:gd name="T3" fmla="*/ 14 h 14"/>
                <a:gd name="T4" fmla="*/ 2 w 5"/>
                <a:gd name="T5" fmla="*/ 14 h 14"/>
                <a:gd name="T6" fmla="*/ 0 w 5"/>
                <a:gd name="T7" fmla="*/ 14 h 14"/>
                <a:gd name="T8" fmla="*/ 0 w 5"/>
                <a:gd name="T9" fmla="*/ 0 h 14"/>
                <a:gd name="T10" fmla="*/ 5 w 5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4">
                  <a:moveTo>
                    <a:pt x="5" y="0"/>
                  </a:moveTo>
                  <a:lnTo>
                    <a:pt x="5" y="14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6758"/>
            <p:cNvSpPr/>
            <p:nvPr/>
          </p:nvSpPr>
          <p:spPr bwMode="auto">
            <a:xfrm>
              <a:off x="3721100" y="1325563"/>
              <a:ext cx="14288" cy="19050"/>
            </a:xfrm>
            <a:custGeom>
              <a:avLst/>
              <a:gdLst>
                <a:gd name="T0" fmla="*/ 6 w 9"/>
                <a:gd name="T1" fmla="*/ 0 h 12"/>
                <a:gd name="T2" fmla="*/ 9 w 9"/>
                <a:gd name="T3" fmla="*/ 0 h 12"/>
                <a:gd name="T4" fmla="*/ 4 w 9"/>
                <a:gd name="T5" fmla="*/ 12 h 12"/>
                <a:gd name="T6" fmla="*/ 0 w 9"/>
                <a:gd name="T7" fmla="*/ 12 h 12"/>
                <a:gd name="T8" fmla="*/ 6 w 9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lnTo>
                    <a:pt x="9" y="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6759"/>
            <p:cNvSpPr/>
            <p:nvPr/>
          </p:nvSpPr>
          <p:spPr bwMode="auto">
            <a:xfrm>
              <a:off x="3705225" y="1314451"/>
              <a:ext cx="15875" cy="22225"/>
            </a:xfrm>
            <a:custGeom>
              <a:avLst/>
              <a:gdLst>
                <a:gd name="T0" fmla="*/ 7 w 10"/>
                <a:gd name="T1" fmla="*/ 0 h 14"/>
                <a:gd name="T2" fmla="*/ 10 w 10"/>
                <a:gd name="T3" fmla="*/ 3 h 14"/>
                <a:gd name="T4" fmla="*/ 2 w 10"/>
                <a:gd name="T5" fmla="*/ 14 h 14"/>
                <a:gd name="T6" fmla="*/ 0 w 10"/>
                <a:gd name="T7" fmla="*/ 10 h 14"/>
                <a:gd name="T8" fmla="*/ 7 w 1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4">
                  <a:moveTo>
                    <a:pt x="7" y="0"/>
                  </a:moveTo>
                  <a:lnTo>
                    <a:pt x="10" y="3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6760"/>
            <p:cNvSpPr/>
            <p:nvPr/>
          </p:nvSpPr>
          <p:spPr bwMode="auto">
            <a:xfrm>
              <a:off x="3690938" y="1303338"/>
              <a:ext cx="19050" cy="14288"/>
            </a:xfrm>
            <a:custGeom>
              <a:avLst/>
              <a:gdLst>
                <a:gd name="T0" fmla="*/ 11 w 12"/>
                <a:gd name="T1" fmla="*/ 0 h 9"/>
                <a:gd name="T2" fmla="*/ 12 w 12"/>
                <a:gd name="T3" fmla="*/ 3 h 9"/>
                <a:gd name="T4" fmla="*/ 2 w 12"/>
                <a:gd name="T5" fmla="*/ 9 h 9"/>
                <a:gd name="T6" fmla="*/ 0 w 12"/>
                <a:gd name="T7" fmla="*/ 5 h 9"/>
                <a:gd name="T8" fmla="*/ 11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1" y="0"/>
                  </a:moveTo>
                  <a:lnTo>
                    <a:pt x="12" y="3"/>
                  </a:lnTo>
                  <a:lnTo>
                    <a:pt x="2" y="9"/>
                  </a:lnTo>
                  <a:lnTo>
                    <a:pt x="0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6761"/>
            <p:cNvSpPr/>
            <p:nvPr/>
          </p:nvSpPr>
          <p:spPr bwMode="auto">
            <a:xfrm>
              <a:off x="3684588" y="1285876"/>
              <a:ext cx="23813" cy="11113"/>
            </a:xfrm>
            <a:custGeom>
              <a:avLst/>
              <a:gdLst>
                <a:gd name="T0" fmla="*/ 13 w 15"/>
                <a:gd name="T1" fmla="*/ 0 h 7"/>
                <a:gd name="T2" fmla="*/ 15 w 15"/>
                <a:gd name="T3" fmla="*/ 6 h 7"/>
                <a:gd name="T4" fmla="*/ 2 w 15"/>
                <a:gd name="T5" fmla="*/ 7 h 7"/>
                <a:gd name="T6" fmla="*/ 0 w 15"/>
                <a:gd name="T7" fmla="*/ 4 h 7"/>
                <a:gd name="T8" fmla="*/ 13 w 1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3" y="0"/>
                  </a:moveTo>
                  <a:lnTo>
                    <a:pt x="15" y="6"/>
                  </a:lnTo>
                  <a:lnTo>
                    <a:pt x="2" y="7"/>
                  </a:lnTo>
                  <a:lnTo>
                    <a:pt x="0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6762"/>
            <p:cNvSpPr/>
            <p:nvPr/>
          </p:nvSpPr>
          <p:spPr bwMode="auto">
            <a:xfrm>
              <a:off x="3687763" y="1271588"/>
              <a:ext cx="20638" cy="9525"/>
            </a:xfrm>
            <a:custGeom>
              <a:avLst/>
              <a:gdLst>
                <a:gd name="T0" fmla="*/ 2 w 13"/>
                <a:gd name="T1" fmla="*/ 0 h 6"/>
                <a:gd name="T2" fmla="*/ 13 w 13"/>
                <a:gd name="T3" fmla="*/ 2 h 6"/>
                <a:gd name="T4" fmla="*/ 13 w 13"/>
                <a:gd name="T5" fmla="*/ 6 h 6"/>
                <a:gd name="T6" fmla="*/ 0 w 13"/>
                <a:gd name="T7" fmla="*/ 4 h 6"/>
                <a:gd name="T8" fmla="*/ 2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2" y="0"/>
                  </a:moveTo>
                  <a:lnTo>
                    <a:pt x="13" y="2"/>
                  </a:lnTo>
                  <a:lnTo>
                    <a:pt x="13" y="6"/>
                  </a:ln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6763"/>
            <p:cNvSpPr/>
            <p:nvPr/>
          </p:nvSpPr>
          <p:spPr bwMode="auto">
            <a:xfrm>
              <a:off x="3698875" y="1247776"/>
              <a:ext cx="22225" cy="22225"/>
            </a:xfrm>
            <a:custGeom>
              <a:avLst/>
              <a:gdLst>
                <a:gd name="T0" fmla="*/ 4 w 14"/>
                <a:gd name="T1" fmla="*/ 0 h 14"/>
                <a:gd name="T2" fmla="*/ 14 w 14"/>
                <a:gd name="T3" fmla="*/ 10 h 14"/>
                <a:gd name="T4" fmla="*/ 11 w 14"/>
                <a:gd name="T5" fmla="*/ 14 h 14"/>
                <a:gd name="T6" fmla="*/ 0 w 14"/>
                <a:gd name="T7" fmla="*/ 3 h 14"/>
                <a:gd name="T8" fmla="*/ 4 w 14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4" y="0"/>
                  </a:moveTo>
                  <a:lnTo>
                    <a:pt x="14" y="10"/>
                  </a:lnTo>
                  <a:lnTo>
                    <a:pt x="11" y="14"/>
                  </a:lnTo>
                  <a:lnTo>
                    <a:pt x="0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6764"/>
            <p:cNvSpPr/>
            <p:nvPr/>
          </p:nvSpPr>
          <p:spPr bwMode="auto">
            <a:xfrm>
              <a:off x="3719513" y="1235076"/>
              <a:ext cx="12700" cy="25400"/>
            </a:xfrm>
            <a:custGeom>
              <a:avLst/>
              <a:gdLst>
                <a:gd name="T0" fmla="*/ 3 w 8"/>
                <a:gd name="T1" fmla="*/ 0 h 16"/>
                <a:gd name="T2" fmla="*/ 8 w 8"/>
                <a:gd name="T3" fmla="*/ 15 h 16"/>
                <a:gd name="T4" fmla="*/ 5 w 8"/>
                <a:gd name="T5" fmla="*/ 16 h 16"/>
                <a:gd name="T6" fmla="*/ 0 w 8"/>
                <a:gd name="T7" fmla="*/ 0 h 16"/>
                <a:gd name="T8" fmla="*/ 3 w 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6">
                  <a:moveTo>
                    <a:pt x="3" y="0"/>
                  </a:moveTo>
                  <a:lnTo>
                    <a:pt x="8" y="15"/>
                  </a:lnTo>
                  <a:lnTo>
                    <a:pt x="5" y="16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6F7F7"/>
            </a:solidFill>
            <a:ln w="0">
              <a:solidFill>
                <a:srgbClr val="F6F7F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6765"/>
            <p:cNvSpPr/>
            <p:nvPr/>
          </p:nvSpPr>
          <p:spPr bwMode="auto">
            <a:xfrm>
              <a:off x="3702050" y="1244601"/>
              <a:ext cx="87313" cy="88900"/>
            </a:xfrm>
            <a:custGeom>
              <a:avLst/>
              <a:gdLst>
                <a:gd name="T0" fmla="*/ 27 w 55"/>
                <a:gd name="T1" fmla="*/ 0 h 56"/>
                <a:gd name="T2" fmla="*/ 35 w 55"/>
                <a:gd name="T3" fmla="*/ 2 h 56"/>
                <a:gd name="T4" fmla="*/ 41 w 55"/>
                <a:gd name="T5" fmla="*/ 5 h 56"/>
                <a:gd name="T6" fmla="*/ 48 w 55"/>
                <a:gd name="T7" fmla="*/ 9 h 56"/>
                <a:gd name="T8" fmla="*/ 51 w 55"/>
                <a:gd name="T9" fmla="*/ 14 h 56"/>
                <a:gd name="T10" fmla="*/ 55 w 55"/>
                <a:gd name="T11" fmla="*/ 21 h 56"/>
                <a:gd name="T12" fmla="*/ 55 w 55"/>
                <a:gd name="T13" fmla="*/ 28 h 56"/>
                <a:gd name="T14" fmla="*/ 55 w 55"/>
                <a:gd name="T15" fmla="*/ 35 h 56"/>
                <a:gd name="T16" fmla="*/ 51 w 55"/>
                <a:gd name="T17" fmla="*/ 42 h 56"/>
                <a:gd name="T18" fmla="*/ 48 w 55"/>
                <a:gd name="T19" fmla="*/ 47 h 56"/>
                <a:gd name="T20" fmla="*/ 41 w 55"/>
                <a:gd name="T21" fmla="*/ 53 h 56"/>
                <a:gd name="T22" fmla="*/ 35 w 55"/>
                <a:gd name="T23" fmla="*/ 54 h 56"/>
                <a:gd name="T24" fmla="*/ 27 w 55"/>
                <a:gd name="T25" fmla="*/ 56 h 56"/>
                <a:gd name="T26" fmla="*/ 19 w 55"/>
                <a:gd name="T27" fmla="*/ 54 h 56"/>
                <a:gd name="T28" fmla="*/ 14 w 55"/>
                <a:gd name="T29" fmla="*/ 53 h 56"/>
                <a:gd name="T30" fmla="*/ 7 w 55"/>
                <a:gd name="T31" fmla="*/ 47 h 56"/>
                <a:gd name="T32" fmla="*/ 4 w 55"/>
                <a:gd name="T33" fmla="*/ 42 h 56"/>
                <a:gd name="T34" fmla="*/ 0 w 55"/>
                <a:gd name="T35" fmla="*/ 35 h 56"/>
                <a:gd name="T36" fmla="*/ 0 w 55"/>
                <a:gd name="T37" fmla="*/ 28 h 56"/>
                <a:gd name="T38" fmla="*/ 0 w 55"/>
                <a:gd name="T39" fmla="*/ 21 h 56"/>
                <a:gd name="T40" fmla="*/ 4 w 55"/>
                <a:gd name="T41" fmla="*/ 14 h 56"/>
                <a:gd name="T42" fmla="*/ 7 w 55"/>
                <a:gd name="T43" fmla="*/ 9 h 56"/>
                <a:gd name="T44" fmla="*/ 14 w 55"/>
                <a:gd name="T45" fmla="*/ 5 h 56"/>
                <a:gd name="T46" fmla="*/ 19 w 55"/>
                <a:gd name="T47" fmla="*/ 2 h 56"/>
                <a:gd name="T48" fmla="*/ 27 w 55"/>
                <a:gd name="T4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56">
                  <a:moveTo>
                    <a:pt x="27" y="0"/>
                  </a:moveTo>
                  <a:lnTo>
                    <a:pt x="35" y="2"/>
                  </a:lnTo>
                  <a:lnTo>
                    <a:pt x="41" y="5"/>
                  </a:lnTo>
                  <a:lnTo>
                    <a:pt x="48" y="9"/>
                  </a:lnTo>
                  <a:lnTo>
                    <a:pt x="51" y="14"/>
                  </a:lnTo>
                  <a:lnTo>
                    <a:pt x="55" y="21"/>
                  </a:lnTo>
                  <a:lnTo>
                    <a:pt x="55" y="28"/>
                  </a:lnTo>
                  <a:lnTo>
                    <a:pt x="55" y="35"/>
                  </a:lnTo>
                  <a:lnTo>
                    <a:pt x="51" y="42"/>
                  </a:lnTo>
                  <a:lnTo>
                    <a:pt x="48" y="47"/>
                  </a:lnTo>
                  <a:lnTo>
                    <a:pt x="41" y="53"/>
                  </a:lnTo>
                  <a:lnTo>
                    <a:pt x="35" y="54"/>
                  </a:lnTo>
                  <a:lnTo>
                    <a:pt x="27" y="56"/>
                  </a:lnTo>
                  <a:lnTo>
                    <a:pt x="19" y="54"/>
                  </a:lnTo>
                  <a:lnTo>
                    <a:pt x="14" y="53"/>
                  </a:lnTo>
                  <a:lnTo>
                    <a:pt x="7" y="47"/>
                  </a:lnTo>
                  <a:lnTo>
                    <a:pt x="4" y="42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4" y="14"/>
                  </a:lnTo>
                  <a:lnTo>
                    <a:pt x="7" y="9"/>
                  </a:lnTo>
                  <a:lnTo>
                    <a:pt x="14" y="5"/>
                  </a:lnTo>
                  <a:lnTo>
                    <a:pt x="19" y="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ABAEB1"/>
            </a:solidFill>
            <a:ln w="0">
              <a:solidFill>
                <a:srgbClr val="ABAEB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6766"/>
            <p:cNvSpPr/>
            <p:nvPr/>
          </p:nvSpPr>
          <p:spPr bwMode="auto">
            <a:xfrm>
              <a:off x="3705225" y="1247776"/>
              <a:ext cx="84138" cy="85725"/>
            </a:xfrm>
            <a:custGeom>
              <a:avLst/>
              <a:gdLst>
                <a:gd name="T0" fmla="*/ 26 w 53"/>
                <a:gd name="T1" fmla="*/ 0 h 54"/>
                <a:gd name="T2" fmla="*/ 33 w 53"/>
                <a:gd name="T3" fmla="*/ 0 h 54"/>
                <a:gd name="T4" fmla="*/ 40 w 53"/>
                <a:gd name="T5" fmla="*/ 3 h 54"/>
                <a:gd name="T6" fmla="*/ 46 w 53"/>
                <a:gd name="T7" fmla="*/ 7 h 54"/>
                <a:gd name="T8" fmla="*/ 49 w 53"/>
                <a:gd name="T9" fmla="*/ 12 h 54"/>
                <a:gd name="T10" fmla="*/ 53 w 53"/>
                <a:gd name="T11" fmla="*/ 19 h 54"/>
                <a:gd name="T12" fmla="*/ 53 w 53"/>
                <a:gd name="T13" fmla="*/ 26 h 54"/>
                <a:gd name="T14" fmla="*/ 53 w 53"/>
                <a:gd name="T15" fmla="*/ 33 h 54"/>
                <a:gd name="T16" fmla="*/ 49 w 53"/>
                <a:gd name="T17" fmla="*/ 40 h 54"/>
                <a:gd name="T18" fmla="*/ 46 w 53"/>
                <a:gd name="T19" fmla="*/ 45 h 54"/>
                <a:gd name="T20" fmla="*/ 40 w 53"/>
                <a:gd name="T21" fmla="*/ 49 h 54"/>
                <a:gd name="T22" fmla="*/ 33 w 53"/>
                <a:gd name="T23" fmla="*/ 52 h 54"/>
                <a:gd name="T24" fmla="*/ 26 w 53"/>
                <a:gd name="T25" fmla="*/ 54 h 54"/>
                <a:gd name="T26" fmla="*/ 19 w 53"/>
                <a:gd name="T27" fmla="*/ 52 h 54"/>
                <a:gd name="T28" fmla="*/ 12 w 53"/>
                <a:gd name="T29" fmla="*/ 49 h 54"/>
                <a:gd name="T30" fmla="*/ 7 w 53"/>
                <a:gd name="T31" fmla="*/ 45 h 54"/>
                <a:gd name="T32" fmla="*/ 3 w 53"/>
                <a:gd name="T33" fmla="*/ 40 h 54"/>
                <a:gd name="T34" fmla="*/ 0 w 53"/>
                <a:gd name="T35" fmla="*/ 33 h 54"/>
                <a:gd name="T36" fmla="*/ 0 w 53"/>
                <a:gd name="T37" fmla="*/ 26 h 54"/>
                <a:gd name="T38" fmla="*/ 0 w 53"/>
                <a:gd name="T39" fmla="*/ 19 h 54"/>
                <a:gd name="T40" fmla="*/ 3 w 53"/>
                <a:gd name="T41" fmla="*/ 12 h 54"/>
                <a:gd name="T42" fmla="*/ 7 w 53"/>
                <a:gd name="T43" fmla="*/ 7 h 54"/>
                <a:gd name="T44" fmla="*/ 12 w 53"/>
                <a:gd name="T45" fmla="*/ 3 h 54"/>
                <a:gd name="T46" fmla="*/ 19 w 53"/>
                <a:gd name="T47" fmla="*/ 0 h 54"/>
                <a:gd name="T48" fmla="*/ 26 w 53"/>
                <a:gd name="T4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54">
                  <a:moveTo>
                    <a:pt x="26" y="0"/>
                  </a:moveTo>
                  <a:lnTo>
                    <a:pt x="33" y="0"/>
                  </a:lnTo>
                  <a:lnTo>
                    <a:pt x="40" y="3"/>
                  </a:lnTo>
                  <a:lnTo>
                    <a:pt x="46" y="7"/>
                  </a:lnTo>
                  <a:lnTo>
                    <a:pt x="49" y="12"/>
                  </a:lnTo>
                  <a:lnTo>
                    <a:pt x="53" y="19"/>
                  </a:lnTo>
                  <a:lnTo>
                    <a:pt x="53" y="26"/>
                  </a:lnTo>
                  <a:lnTo>
                    <a:pt x="53" y="33"/>
                  </a:lnTo>
                  <a:lnTo>
                    <a:pt x="49" y="40"/>
                  </a:lnTo>
                  <a:lnTo>
                    <a:pt x="46" y="45"/>
                  </a:lnTo>
                  <a:lnTo>
                    <a:pt x="40" y="49"/>
                  </a:lnTo>
                  <a:lnTo>
                    <a:pt x="33" y="52"/>
                  </a:lnTo>
                  <a:lnTo>
                    <a:pt x="26" y="54"/>
                  </a:lnTo>
                  <a:lnTo>
                    <a:pt x="19" y="52"/>
                  </a:lnTo>
                  <a:lnTo>
                    <a:pt x="12" y="49"/>
                  </a:lnTo>
                  <a:lnTo>
                    <a:pt x="7" y="45"/>
                  </a:lnTo>
                  <a:lnTo>
                    <a:pt x="3" y="40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3" y="12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9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BFC2C5"/>
            </a:solidFill>
            <a:ln w="0">
              <a:solidFill>
                <a:srgbClr val="BFC2C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6767"/>
            <p:cNvSpPr/>
            <p:nvPr/>
          </p:nvSpPr>
          <p:spPr bwMode="auto">
            <a:xfrm>
              <a:off x="2201863" y="501651"/>
              <a:ext cx="1438275" cy="579438"/>
            </a:xfrm>
            <a:custGeom>
              <a:avLst/>
              <a:gdLst>
                <a:gd name="T0" fmla="*/ 399 w 906"/>
                <a:gd name="T1" fmla="*/ 3 h 365"/>
                <a:gd name="T2" fmla="*/ 406 w 906"/>
                <a:gd name="T3" fmla="*/ 58 h 365"/>
                <a:gd name="T4" fmla="*/ 410 w 906"/>
                <a:gd name="T5" fmla="*/ 208 h 365"/>
                <a:gd name="T6" fmla="*/ 438 w 906"/>
                <a:gd name="T7" fmla="*/ 332 h 365"/>
                <a:gd name="T8" fmla="*/ 459 w 906"/>
                <a:gd name="T9" fmla="*/ 270 h 365"/>
                <a:gd name="T10" fmla="*/ 474 w 906"/>
                <a:gd name="T11" fmla="*/ 187 h 365"/>
                <a:gd name="T12" fmla="*/ 481 w 906"/>
                <a:gd name="T13" fmla="*/ 178 h 365"/>
                <a:gd name="T14" fmla="*/ 491 w 906"/>
                <a:gd name="T15" fmla="*/ 182 h 365"/>
                <a:gd name="T16" fmla="*/ 500 w 906"/>
                <a:gd name="T17" fmla="*/ 212 h 365"/>
                <a:gd name="T18" fmla="*/ 516 w 906"/>
                <a:gd name="T19" fmla="*/ 194 h 365"/>
                <a:gd name="T20" fmla="*/ 542 w 906"/>
                <a:gd name="T21" fmla="*/ 176 h 365"/>
                <a:gd name="T22" fmla="*/ 565 w 906"/>
                <a:gd name="T23" fmla="*/ 205 h 365"/>
                <a:gd name="T24" fmla="*/ 599 w 906"/>
                <a:gd name="T25" fmla="*/ 187 h 365"/>
                <a:gd name="T26" fmla="*/ 627 w 906"/>
                <a:gd name="T27" fmla="*/ 169 h 365"/>
                <a:gd name="T28" fmla="*/ 645 w 906"/>
                <a:gd name="T29" fmla="*/ 183 h 365"/>
                <a:gd name="T30" fmla="*/ 691 w 906"/>
                <a:gd name="T31" fmla="*/ 189 h 365"/>
                <a:gd name="T32" fmla="*/ 837 w 906"/>
                <a:gd name="T33" fmla="*/ 175 h 365"/>
                <a:gd name="T34" fmla="*/ 906 w 906"/>
                <a:gd name="T35" fmla="*/ 196 h 365"/>
                <a:gd name="T36" fmla="*/ 758 w 906"/>
                <a:gd name="T37" fmla="*/ 203 h 365"/>
                <a:gd name="T38" fmla="*/ 703 w 906"/>
                <a:gd name="T39" fmla="*/ 212 h 365"/>
                <a:gd name="T40" fmla="*/ 643 w 906"/>
                <a:gd name="T41" fmla="*/ 206 h 365"/>
                <a:gd name="T42" fmla="*/ 613 w 906"/>
                <a:gd name="T43" fmla="*/ 205 h 365"/>
                <a:gd name="T44" fmla="*/ 585 w 906"/>
                <a:gd name="T45" fmla="*/ 242 h 365"/>
                <a:gd name="T46" fmla="*/ 574 w 906"/>
                <a:gd name="T47" fmla="*/ 243 h 365"/>
                <a:gd name="T48" fmla="*/ 539 w 906"/>
                <a:gd name="T49" fmla="*/ 203 h 365"/>
                <a:gd name="T50" fmla="*/ 509 w 906"/>
                <a:gd name="T51" fmla="*/ 245 h 365"/>
                <a:gd name="T52" fmla="*/ 498 w 906"/>
                <a:gd name="T53" fmla="*/ 251 h 365"/>
                <a:gd name="T54" fmla="*/ 489 w 906"/>
                <a:gd name="T55" fmla="*/ 245 h 365"/>
                <a:gd name="T56" fmla="*/ 479 w 906"/>
                <a:gd name="T57" fmla="*/ 281 h 365"/>
                <a:gd name="T58" fmla="*/ 445 w 906"/>
                <a:gd name="T59" fmla="*/ 362 h 365"/>
                <a:gd name="T60" fmla="*/ 433 w 906"/>
                <a:gd name="T61" fmla="*/ 365 h 365"/>
                <a:gd name="T62" fmla="*/ 406 w 906"/>
                <a:gd name="T63" fmla="*/ 312 h 365"/>
                <a:gd name="T64" fmla="*/ 385 w 906"/>
                <a:gd name="T65" fmla="*/ 162 h 365"/>
                <a:gd name="T66" fmla="*/ 385 w 906"/>
                <a:gd name="T67" fmla="*/ 55 h 365"/>
                <a:gd name="T68" fmla="*/ 325 w 906"/>
                <a:gd name="T69" fmla="*/ 215 h 365"/>
                <a:gd name="T70" fmla="*/ 290 w 906"/>
                <a:gd name="T71" fmla="*/ 286 h 365"/>
                <a:gd name="T72" fmla="*/ 279 w 906"/>
                <a:gd name="T73" fmla="*/ 282 h 365"/>
                <a:gd name="T74" fmla="*/ 249 w 906"/>
                <a:gd name="T75" fmla="*/ 213 h 365"/>
                <a:gd name="T76" fmla="*/ 228 w 906"/>
                <a:gd name="T77" fmla="*/ 252 h 365"/>
                <a:gd name="T78" fmla="*/ 198 w 906"/>
                <a:gd name="T79" fmla="*/ 348 h 365"/>
                <a:gd name="T80" fmla="*/ 187 w 906"/>
                <a:gd name="T81" fmla="*/ 356 h 365"/>
                <a:gd name="T82" fmla="*/ 157 w 906"/>
                <a:gd name="T83" fmla="*/ 328 h 365"/>
                <a:gd name="T84" fmla="*/ 127 w 906"/>
                <a:gd name="T85" fmla="*/ 233 h 365"/>
                <a:gd name="T86" fmla="*/ 126 w 906"/>
                <a:gd name="T87" fmla="*/ 129 h 365"/>
                <a:gd name="T88" fmla="*/ 90 w 906"/>
                <a:gd name="T89" fmla="*/ 162 h 365"/>
                <a:gd name="T90" fmla="*/ 0 w 906"/>
                <a:gd name="T91" fmla="*/ 272 h 365"/>
                <a:gd name="T92" fmla="*/ 71 w 906"/>
                <a:gd name="T93" fmla="*/ 153 h 365"/>
                <a:gd name="T94" fmla="*/ 129 w 906"/>
                <a:gd name="T95" fmla="*/ 56 h 365"/>
                <a:gd name="T96" fmla="*/ 138 w 906"/>
                <a:gd name="T97" fmla="*/ 53 h 365"/>
                <a:gd name="T98" fmla="*/ 147 w 906"/>
                <a:gd name="T99" fmla="*/ 58 h 365"/>
                <a:gd name="T100" fmla="*/ 147 w 906"/>
                <a:gd name="T101" fmla="*/ 123 h 365"/>
                <a:gd name="T102" fmla="*/ 147 w 906"/>
                <a:gd name="T103" fmla="*/ 224 h 365"/>
                <a:gd name="T104" fmla="*/ 175 w 906"/>
                <a:gd name="T105" fmla="*/ 314 h 365"/>
                <a:gd name="T106" fmla="*/ 196 w 906"/>
                <a:gd name="T107" fmla="*/ 273 h 365"/>
                <a:gd name="T108" fmla="*/ 244 w 906"/>
                <a:gd name="T109" fmla="*/ 178 h 365"/>
                <a:gd name="T110" fmla="*/ 255 w 906"/>
                <a:gd name="T111" fmla="*/ 176 h 365"/>
                <a:gd name="T112" fmla="*/ 262 w 906"/>
                <a:gd name="T113" fmla="*/ 183 h 365"/>
                <a:gd name="T114" fmla="*/ 283 w 906"/>
                <a:gd name="T115" fmla="*/ 249 h 365"/>
                <a:gd name="T116" fmla="*/ 331 w 906"/>
                <a:gd name="T117" fmla="*/ 136 h 365"/>
                <a:gd name="T118" fmla="*/ 385 w 906"/>
                <a:gd name="T119" fmla="*/ 2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6" h="365">
                  <a:moveTo>
                    <a:pt x="394" y="0"/>
                  </a:moveTo>
                  <a:lnTo>
                    <a:pt x="398" y="0"/>
                  </a:lnTo>
                  <a:lnTo>
                    <a:pt x="399" y="3"/>
                  </a:lnTo>
                  <a:lnTo>
                    <a:pt x="403" y="5"/>
                  </a:lnTo>
                  <a:lnTo>
                    <a:pt x="405" y="10"/>
                  </a:lnTo>
                  <a:lnTo>
                    <a:pt x="406" y="58"/>
                  </a:lnTo>
                  <a:lnTo>
                    <a:pt x="406" y="107"/>
                  </a:lnTo>
                  <a:lnTo>
                    <a:pt x="408" y="157"/>
                  </a:lnTo>
                  <a:lnTo>
                    <a:pt x="410" y="208"/>
                  </a:lnTo>
                  <a:lnTo>
                    <a:pt x="415" y="256"/>
                  </a:lnTo>
                  <a:lnTo>
                    <a:pt x="428" y="304"/>
                  </a:lnTo>
                  <a:lnTo>
                    <a:pt x="438" y="332"/>
                  </a:lnTo>
                  <a:lnTo>
                    <a:pt x="444" y="325"/>
                  </a:lnTo>
                  <a:lnTo>
                    <a:pt x="454" y="298"/>
                  </a:lnTo>
                  <a:lnTo>
                    <a:pt x="459" y="270"/>
                  </a:lnTo>
                  <a:lnTo>
                    <a:pt x="465" y="242"/>
                  </a:lnTo>
                  <a:lnTo>
                    <a:pt x="468" y="213"/>
                  </a:lnTo>
                  <a:lnTo>
                    <a:pt x="474" y="187"/>
                  </a:lnTo>
                  <a:lnTo>
                    <a:pt x="475" y="182"/>
                  </a:lnTo>
                  <a:lnTo>
                    <a:pt x="477" y="180"/>
                  </a:lnTo>
                  <a:lnTo>
                    <a:pt x="481" y="178"/>
                  </a:lnTo>
                  <a:lnTo>
                    <a:pt x="486" y="178"/>
                  </a:lnTo>
                  <a:lnTo>
                    <a:pt x="489" y="180"/>
                  </a:lnTo>
                  <a:lnTo>
                    <a:pt x="491" y="182"/>
                  </a:lnTo>
                  <a:lnTo>
                    <a:pt x="495" y="185"/>
                  </a:lnTo>
                  <a:lnTo>
                    <a:pt x="495" y="189"/>
                  </a:lnTo>
                  <a:lnTo>
                    <a:pt x="500" y="212"/>
                  </a:lnTo>
                  <a:lnTo>
                    <a:pt x="500" y="213"/>
                  </a:lnTo>
                  <a:lnTo>
                    <a:pt x="502" y="212"/>
                  </a:lnTo>
                  <a:lnTo>
                    <a:pt x="516" y="194"/>
                  </a:lnTo>
                  <a:lnTo>
                    <a:pt x="534" y="176"/>
                  </a:lnTo>
                  <a:lnTo>
                    <a:pt x="539" y="175"/>
                  </a:lnTo>
                  <a:lnTo>
                    <a:pt x="542" y="176"/>
                  </a:lnTo>
                  <a:lnTo>
                    <a:pt x="546" y="178"/>
                  </a:lnTo>
                  <a:lnTo>
                    <a:pt x="549" y="182"/>
                  </a:lnTo>
                  <a:lnTo>
                    <a:pt x="565" y="205"/>
                  </a:lnTo>
                  <a:lnTo>
                    <a:pt x="576" y="215"/>
                  </a:lnTo>
                  <a:lnTo>
                    <a:pt x="583" y="206"/>
                  </a:lnTo>
                  <a:lnTo>
                    <a:pt x="599" y="187"/>
                  </a:lnTo>
                  <a:lnTo>
                    <a:pt x="620" y="171"/>
                  </a:lnTo>
                  <a:lnTo>
                    <a:pt x="624" y="169"/>
                  </a:lnTo>
                  <a:lnTo>
                    <a:pt x="627" y="169"/>
                  </a:lnTo>
                  <a:lnTo>
                    <a:pt x="632" y="171"/>
                  </a:lnTo>
                  <a:lnTo>
                    <a:pt x="634" y="175"/>
                  </a:lnTo>
                  <a:lnTo>
                    <a:pt x="645" y="183"/>
                  </a:lnTo>
                  <a:lnTo>
                    <a:pt x="659" y="189"/>
                  </a:lnTo>
                  <a:lnTo>
                    <a:pt x="675" y="189"/>
                  </a:lnTo>
                  <a:lnTo>
                    <a:pt x="691" y="189"/>
                  </a:lnTo>
                  <a:lnTo>
                    <a:pt x="705" y="187"/>
                  </a:lnTo>
                  <a:lnTo>
                    <a:pt x="788" y="178"/>
                  </a:lnTo>
                  <a:lnTo>
                    <a:pt x="837" y="175"/>
                  </a:lnTo>
                  <a:lnTo>
                    <a:pt x="889" y="175"/>
                  </a:lnTo>
                  <a:lnTo>
                    <a:pt x="906" y="173"/>
                  </a:lnTo>
                  <a:lnTo>
                    <a:pt x="906" y="196"/>
                  </a:lnTo>
                  <a:lnTo>
                    <a:pt x="864" y="198"/>
                  </a:lnTo>
                  <a:lnTo>
                    <a:pt x="811" y="199"/>
                  </a:lnTo>
                  <a:lnTo>
                    <a:pt x="758" y="203"/>
                  </a:lnTo>
                  <a:lnTo>
                    <a:pt x="742" y="206"/>
                  </a:lnTo>
                  <a:lnTo>
                    <a:pt x="724" y="208"/>
                  </a:lnTo>
                  <a:lnTo>
                    <a:pt x="703" y="212"/>
                  </a:lnTo>
                  <a:lnTo>
                    <a:pt x="682" y="212"/>
                  </a:lnTo>
                  <a:lnTo>
                    <a:pt x="662" y="212"/>
                  </a:lnTo>
                  <a:lnTo>
                    <a:pt x="643" y="206"/>
                  </a:lnTo>
                  <a:lnTo>
                    <a:pt x="627" y="199"/>
                  </a:lnTo>
                  <a:lnTo>
                    <a:pt x="624" y="196"/>
                  </a:lnTo>
                  <a:lnTo>
                    <a:pt x="613" y="205"/>
                  </a:lnTo>
                  <a:lnTo>
                    <a:pt x="599" y="221"/>
                  </a:lnTo>
                  <a:lnTo>
                    <a:pt x="588" y="240"/>
                  </a:lnTo>
                  <a:lnTo>
                    <a:pt x="585" y="242"/>
                  </a:lnTo>
                  <a:lnTo>
                    <a:pt x="581" y="243"/>
                  </a:lnTo>
                  <a:lnTo>
                    <a:pt x="578" y="245"/>
                  </a:lnTo>
                  <a:lnTo>
                    <a:pt x="574" y="243"/>
                  </a:lnTo>
                  <a:lnTo>
                    <a:pt x="571" y="242"/>
                  </a:lnTo>
                  <a:lnTo>
                    <a:pt x="549" y="219"/>
                  </a:lnTo>
                  <a:lnTo>
                    <a:pt x="539" y="203"/>
                  </a:lnTo>
                  <a:lnTo>
                    <a:pt x="530" y="210"/>
                  </a:lnTo>
                  <a:lnTo>
                    <a:pt x="518" y="226"/>
                  </a:lnTo>
                  <a:lnTo>
                    <a:pt x="509" y="245"/>
                  </a:lnTo>
                  <a:lnTo>
                    <a:pt x="505" y="249"/>
                  </a:lnTo>
                  <a:lnTo>
                    <a:pt x="502" y="251"/>
                  </a:lnTo>
                  <a:lnTo>
                    <a:pt x="498" y="251"/>
                  </a:lnTo>
                  <a:lnTo>
                    <a:pt x="495" y="251"/>
                  </a:lnTo>
                  <a:lnTo>
                    <a:pt x="491" y="249"/>
                  </a:lnTo>
                  <a:lnTo>
                    <a:pt x="489" y="245"/>
                  </a:lnTo>
                  <a:lnTo>
                    <a:pt x="486" y="238"/>
                  </a:lnTo>
                  <a:lnTo>
                    <a:pt x="484" y="251"/>
                  </a:lnTo>
                  <a:lnTo>
                    <a:pt x="479" y="281"/>
                  </a:lnTo>
                  <a:lnTo>
                    <a:pt x="472" y="311"/>
                  </a:lnTo>
                  <a:lnTo>
                    <a:pt x="461" y="337"/>
                  </a:lnTo>
                  <a:lnTo>
                    <a:pt x="445" y="362"/>
                  </a:lnTo>
                  <a:lnTo>
                    <a:pt x="442" y="364"/>
                  </a:lnTo>
                  <a:lnTo>
                    <a:pt x="438" y="365"/>
                  </a:lnTo>
                  <a:lnTo>
                    <a:pt x="433" y="365"/>
                  </a:lnTo>
                  <a:lnTo>
                    <a:pt x="429" y="364"/>
                  </a:lnTo>
                  <a:lnTo>
                    <a:pt x="428" y="360"/>
                  </a:lnTo>
                  <a:lnTo>
                    <a:pt x="406" y="312"/>
                  </a:lnTo>
                  <a:lnTo>
                    <a:pt x="394" y="265"/>
                  </a:lnTo>
                  <a:lnTo>
                    <a:pt x="389" y="213"/>
                  </a:lnTo>
                  <a:lnTo>
                    <a:pt x="385" y="162"/>
                  </a:lnTo>
                  <a:lnTo>
                    <a:pt x="385" y="111"/>
                  </a:lnTo>
                  <a:lnTo>
                    <a:pt x="385" y="60"/>
                  </a:lnTo>
                  <a:lnTo>
                    <a:pt x="385" y="55"/>
                  </a:lnTo>
                  <a:lnTo>
                    <a:pt x="373" y="81"/>
                  </a:lnTo>
                  <a:lnTo>
                    <a:pt x="348" y="148"/>
                  </a:lnTo>
                  <a:lnTo>
                    <a:pt x="325" y="215"/>
                  </a:lnTo>
                  <a:lnTo>
                    <a:pt x="297" y="281"/>
                  </a:lnTo>
                  <a:lnTo>
                    <a:pt x="293" y="284"/>
                  </a:lnTo>
                  <a:lnTo>
                    <a:pt x="290" y="286"/>
                  </a:lnTo>
                  <a:lnTo>
                    <a:pt x="286" y="286"/>
                  </a:lnTo>
                  <a:lnTo>
                    <a:pt x="283" y="284"/>
                  </a:lnTo>
                  <a:lnTo>
                    <a:pt x="279" y="282"/>
                  </a:lnTo>
                  <a:lnTo>
                    <a:pt x="265" y="261"/>
                  </a:lnTo>
                  <a:lnTo>
                    <a:pt x="256" y="238"/>
                  </a:lnTo>
                  <a:lnTo>
                    <a:pt x="249" y="213"/>
                  </a:lnTo>
                  <a:lnTo>
                    <a:pt x="248" y="212"/>
                  </a:lnTo>
                  <a:lnTo>
                    <a:pt x="240" y="222"/>
                  </a:lnTo>
                  <a:lnTo>
                    <a:pt x="228" y="252"/>
                  </a:lnTo>
                  <a:lnTo>
                    <a:pt x="216" y="284"/>
                  </a:lnTo>
                  <a:lnTo>
                    <a:pt x="207" y="316"/>
                  </a:lnTo>
                  <a:lnTo>
                    <a:pt x="198" y="348"/>
                  </a:lnTo>
                  <a:lnTo>
                    <a:pt x="195" y="353"/>
                  </a:lnTo>
                  <a:lnTo>
                    <a:pt x="191" y="355"/>
                  </a:lnTo>
                  <a:lnTo>
                    <a:pt x="187" y="356"/>
                  </a:lnTo>
                  <a:lnTo>
                    <a:pt x="182" y="356"/>
                  </a:lnTo>
                  <a:lnTo>
                    <a:pt x="179" y="353"/>
                  </a:lnTo>
                  <a:lnTo>
                    <a:pt x="157" y="328"/>
                  </a:lnTo>
                  <a:lnTo>
                    <a:pt x="143" y="298"/>
                  </a:lnTo>
                  <a:lnTo>
                    <a:pt x="133" y="266"/>
                  </a:lnTo>
                  <a:lnTo>
                    <a:pt x="127" y="233"/>
                  </a:lnTo>
                  <a:lnTo>
                    <a:pt x="124" y="198"/>
                  </a:lnTo>
                  <a:lnTo>
                    <a:pt x="124" y="162"/>
                  </a:lnTo>
                  <a:lnTo>
                    <a:pt x="126" y="129"/>
                  </a:lnTo>
                  <a:lnTo>
                    <a:pt x="126" y="109"/>
                  </a:lnTo>
                  <a:lnTo>
                    <a:pt x="122" y="116"/>
                  </a:lnTo>
                  <a:lnTo>
                    <a:pt x="90" y="162"/>
                  </a:lnTo>
                  <a:lnTo>
                    <a:pt x="57" y="205"/>
                  </a:lnTo>
                  <a:lnTo>
                    <a:pt x="20" y="247"/>
                  </a:lnTo>
                  <a:lnTo>
                    <a:pt x="0" y="272"/>
                  </a:lnTo>
                  <a:lnTo>
                    <a:pt x="0" y="238"/>
                  </a:lnTo>
                  <a:lnTo>
                    <a:pt x="36" y="196"/>
                  </a:lnTo>
                  <a:lnTo>
                    <a:pt x="71" y="153"/>
                  </a:lnTo>
                  <a:lnTo>
                    <a:pt x="101" y="109"/>
                  </a:lnTo>
                  <a:lnTo>
                    <a:pt x="126" y="60"/>
                  </a:lnTo>
                  <a:lnTo>
                    <a:pt x="129" y="56"/>
                  </a:lnTo>
                  <a:lnTo>
                    <a:pt x="131" y="55"/>
                  </a:lnTo>
                  <a:lnTo>
                    <a:pt x="134" y="53"/>
                  </a:lnTo>
                  <a:lnTo>
                    <a:pt x="138" y="53"/>
                  </a:lnTo>
                  <a:lnTo>
                    <a:pt x="142" y="53"/>
                  </a:lnTo>
                  <a:lnTo>
                    <a:pt x="145" y="55"/>
                  </a:lnTo>
                  <a:lnTo>
                    <a:pt x="147" y="58"/>
                  </a:lnTo>
                  <a:lnTo>
                    <a:pt x="149" y="63"/>
                  </a:lnTo>
                  <a:lnTo>
                    <a:pt x="149" y="92"/>
                  </a:lnTo>
                  <a:lnTo>
                    <a:pt x="147" y="123"/>
                  </a:lnTo>
                  <a:lnTo>
                    <a:pt x="145" y="157"/>
                  </a:lnTo>
                  <a:lnTo>
                    <a:pt x="145" y="190"/>
                  </a:lnTo>
                  <a:lnTo>
                    <a:pt x="147" y="224"/>
                  </a:lnTo>
                  <a:lnTo>
                    <a:pt x="152" y="256"/>
                  </a:lnTo>
                  <a:lnTo>
                    <a:pt x="161" y="288"/>
                  </a:lnTo>
                  <a:lnTo>
                    <a:pt x="175" y="314"/>
                  </a:lnTo>
                  <a:lnTo>
                    <a:pt x="182" y="323"/>
                  </a:lnTo>
                  <a:lnTo>
                    <a:pt x="186" y="309"/>
                  </a:lnTo>
                  <a:lnTo>
                    <a:pt x="196" y="273"/>
                  </a:lnTo>
                  <a:lnTo>
                    <a:pt x="209" y="240"/>
                  </a:lnTo>
                  <a:lnTo>
                    <a:pt x="225" y="208"/>
                  </a:lnTo>
                  <a:lnTo>
                    <a:pt x="244" y="178"/>
                  </a:lnTo>
                  <a:lnTo>
                    <a:pt x="248" y="176"/>
                  </a:lnTo>
                  <a:lnTo>
                    <a:pt x="251" y="175"/>
                  </a:lnTo>
                  <a:lnTo>
                    <a:pt x="255" y="176"/>
                  </a:lnTo>
                  <a:lnTo>
                    <a:pt x="258" y="178"/>
                  </a:lnTo>
                  <a:lnTo>
                    <a:pt x="260" y="180"/>
                  </a:lnTo>
                  <a:lnTo>
                    <a:pt x="262" y="183"/>
                  </a:lnTo>
                  <a:lnTo>
                    <a:pt x="269" y="205"/>
                  </a:lnTo>
                  <a:lnTo>
                    <a:pt x="274" y="228"/>
                  </a:lnTo>
                  <a:lnTo>
                    <a:pt x="283" y="249"/>
                  </a:lnTo>
                  <a:lnTo>
                    <a:pt x="285" y="252"/>
                  </a:lnTo>
                  <a:lnTo>
                    <a:pt x="306" y="203"/>
                  </a:lnTo>
                  <a:lnTo>
                    <a:pt x="331" y="136"/>
                  </a:lnTo>
                  <a:lnTo>
                    <a:pt x="353" y="69"/>
                  </a:lnTo>
                  <a:lnTo>
                    <a:pt x="383" y="5"/>
                  </a:lnTo>
                  <a:lnTo>
                    <a:pt x="385" y="2"/>
                  </a:lnTo>
                  <a:lnTo>
                    <a:pt x="389" y="0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rgbClr val="D52232"/>
            </a:solidFill>
            <a:ln w="0">
              <a:solidFill>
                <a:srgbClr val="D5223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3313263" y="4498639"/>
            <a:ext cx="259994" cy="1890496"/>
            <a:chOff x="3130550" y="5014913"/>
            <a:chExt cx="204788" cy="1489076"/>
          </a:xfrm>
        </p:grpSpPr>
        <p:sp>
          <p:nvSpPr>
            <p:cNvPr id="114" name="Freeform 1815"/>
            <p:cNvSpPr/>
            <p:nvPr/>
          </p:nvSpPr>
          <p:spPr bwMode="auto">
            <a:xfrm>
              <a:off x="3228975" y="5260976"/>
              <a:ext cx="106363" cy="1206500"/>
            </a:xfrm>
            <a:custGeom>
              <a:avLst/>
              <a:gdLst>
                <a:gd name="T0" fmla="*/ 3 w 67"/>
                <a:gd name="T1" fmla="*/ 0 h 760"/>
                <a:gd name="T2" fmla="*/ 3 w 67"/>
                <a:gd name="T3" fmla="*/ 0 h 760"/>
                <a:gd name="T4" fmla="*/ 3 w 67"/>
                <a:gd name="T5" fmla="*/ 0 h 760"/>
                <a:gd name="T6" fmla="*/ 5 w 67"/>
                <a:gd name="T7" fmla="*/ 2 h 760"/>
                <a:gd name="T8" fmla="*/ 5 w 67"/>
                <a:gd name="T9" fmla="*/ 6 h 760"/>
                <a:gd name="T10" fmla="*/ 7 w 67"/>
                <a:gd name="T11" fmla="*/ 9 h 760"/>
                <a:gd name="T12" fmla="*/ 7 w 67"/>
                <a:gd name="T13" fmla="*/ 30 h 760"/>
                <a:gd name="T14" fmla="*/ 7 w 67"/>
                <a:gd name="T15" fmla="*/ 60 h 760"/>
                <a:gd name="T16" fmla="*/ 7 w 67"/>
                <a:gd name="T17" fmla="*/ 96 h 760"/>
                <a:gd name="T18" fmla="*/ 8 w 67"/>
                <a:gd name="T19" fmla="*/ 138 h 760"/>
                <a:gd name="T20" fmla="*/ 12 w 67"/>
                <a:gd name="T21" fmla="*/ 184 h 760"/>
                <a:gd name="T22" fmla="*/ 21 w 67"/>
                <a:gd name="T23" fmla="*/ 234 h 760"/>
                <a:gd name="T24" fmla="*/ 26 w 67"/>
                <a:gd name="T25" fmla="*/ 274 h 760"/>
                <a:gd name="T26" fmla="*/ 30 w 67"/>
                <a:gd name="T27" fmla="*/ 313 h 760"/>
                <a:gd name="T28" fmla="*/ 30 w 67"/>
                <a:gd name="T29" fmla="*/ 313 h 760"/>
                <a:gd name="T30" fmla="*/ 35 w 67"/>
                <a:gd name="T31" fmla="*/ 317 h 760"/>
                <a:gd name="T32" fmla="*/ 40 w 67"/>
                <a:gd name="T33" fmla="*/ 325 h 760"/>
                <a:gd name="T34" fmla="*/ 46 w 67"/>
                <a:gd name="T35" fmla="*/ 339 h 760"/>
                <a:gd name="T36" fmla="*/ 53 w 67"/>
                <a:gd name="T37" fmla="*/ 354 h 760"/>
                <a:gd name="T38" fmla="*/ 58 w 67"/>
                <a:gd name="T39" fmla="*/ 370 h 760"/>
                <a:gd name="T40" fmla="*/ 61 w 67"/>
                <a:gd name="T41" fmla="*/ 382 h 760"/>
                <a:gd name="T42" fmla="*/ 67 w 67"/>
                <a:gd name="T43" fmla="*/ 739 h 760"/>
                <a:gd name="T44" fmla="*/ 67 w 67"/>
                <a:gd name="T45" fmla="*/ 746 h 760"/>
                <a:gd name="T46" fmla="*/ 65 w 67"/>
                <a:gd name="T47" fmla="*/ 753 h 760"/>
                <a:gd name="T48" fmla="*/ 61 w 67"/>
                <a:gd name="T49" fmla="*/ 760 h 760"/>
                <a:gd name="T50" fmla="*/ 56 w 67"/>
                <a:gd name="T51" fmla="*/ 387 h 760"/>
                <a:gd name="T52" fmla="*/ 54 w 67"/>
                <a:gd name="T53" fmla="*/ 377 h 760"/>
                <a:gd name="T54" fmla="*/ 49 w 67"/>
                <a:gd name="T55" fmla="*/ 361 h 760"/>
                <a:gd name="T56" fmla="*/ 44 w 67"/>
                <a:gd name="T57" fmla="*/ 341 h 760"/>
                <a:gd name="T58" fmla="*/ 35 w 67"/>
                <a:gd name="T59" fmla="*/ 325 h 760"/>
                <a:gd name="T60" fmla="*/ 30 w 67"/>
                <a:gd name="T61" fmla="*/ 313 h 760"/>
                <a:gd name="T62" fmla="*/ 24 w 67"/>
                <a:gd name="T63" fmla="*/ 308 h 760"/>
                <a:gd name="T64" fmla="*/ 23 w 67"/>
                <a:gd name="T65" fmla="*/ 308 h 760"/>
                <a:gd name="T66" fmla="*/ 21 w 67"/>
                <a:gd name="T67" fmla="*/ 271 h 760"/>
                <a:gd name="T68" fmla="*/ 14 w 67"/>
                <a:gd name="T69" fmla="*/ 230 h 760"/>
                <a:gd name="T70" fmla="*/ 7 w 67"/>
                <a:gd name="T71" fmla="*/ 181 h 760"/>
                <a:gd name="T72" fmla="*/ 1 w 67"/>
                <a:gd name="T73" fmla="*/ 135 h 760"/>
                <a:gd name="T74" fmla="*/ 0 w 67"/>
                <a:gd name="T75" fmla="*/ 92 h 760"/>
                <a:gd name="T76" fmla="*/ 0 w 67"/>
                <a:gd name="T77" fmla="*/ 55 h 760"/>
                <a:gd name="T78" fmla="*/ 0 w 67"/>
                <a:gd name="T79" fmla="*/ 27 h 760"/>
                <a:gd name="T80" fmla="*/ 0 w 67"/>
                <a:gd name="T81" fmla="*/ 6 h 760"/>
                <a:gd name="T82" fmla="*/ 0 w 67"/>
                <a:gd name="T83" fmla="*/ 2 h 760"/>
                <a:gd name="T84" fmla="*/ 1 w 67"/>
                <a:gd name="T85" fmla="*/ 0 h 760"/>
                <a:gd name="T86" fmla="*/ 3 w 67"/>
                <a:gd name="T87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7" h="760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6"/>
                  </a:lnTo>
                  <a:lnTo>
                    <a:pt x="7" y="9"/>
                  </a:lnTo>
                  <a:lnTo>
                    <a:pt x="7" y="30"/>
                  </a:lnTo>
                  <a:lnTo>
                    <a:pt x="7" y="60"/>
                  </a:lnTo>
                  <a:lnTo>
                    <a:pt x="7" y="96"/>
                  </a:lnTo>
                  <a:lnTo>
                    <a:pt x="8" y="138"/>
                  </a:lnTo>
                  <a:lnTo>
                    <a:pt x="12" y="184"/>
                  </a:lnTo>
                  <a:lnTo>
                    <a:pt x="21" y="234"/>
                  </a:lnTo>
                  <a:lnTo>
                    <a:pt x="26" y="274"/>
                  </a:lnTo>
                  <a:lnTo>
                    <a:pt x="30" y="313"/>
                  </a:lnTo>
                  <a:lnTo>
                    <a:pt x="30" y="313"/>
                  </a:lnTo>
                  <a:lnTo>
                    <a:pt x="35" y="317"/>
                  </a:lnTo>
                  <a:lnTo>
                    <a:pt x="40" y="325"/>
                  </a:lnTo>
                  <a:lnTo>
                    <a:pt x="46" y="339"/>
                  </a:lnTo>
                  <a:lnTo>
                    <a:pt x="53" y="354"/>
                  </a:lnTo>
                  <a:lnTo>
                    <a:pt x="58" y="370"/>
                  </a:lnTo>
                  <a:lnTo>
                    <a:pt x="61" y="382"/>
                  </a:lnTo>
                  <a:lnTo>
                    <a:pt x="67" y="739"/>
                  </a:lnTo>
                  <a:lnTo>
                    <a:pt x="67" y="746"/>
                  </a:lnTo>
                  <a:lnTo>
                    <a:pt x="65" y="753"/>
                  </a:lnTo>
                  <a:lnTo>
                    <a:pt x="61" y="760"/>
                  </a:lnTo>
                  <a:lnTo>
                    <a:pt x="56" y="387"/>
                  </a:lnTo>
                  <a:lnTo>
                    <a:pt x="54" y="377"/>
                  </a:lnTo>
                  <a:lnTo>
                    <a:pt x="49" y="361"/>
                  </a:lnTo>
                  <a:lnTo>
                    <a:pt x="44" y="341"/>
                  </a:lnTo>
                  <a:lnTo>
                    <a:pt x="35" y="325"/>
                  </a:lnTo>
                  <a:lnTo>
                    <a:pt x="30" y="313"/>
                  </a:lnTo>
                  <a:lnTo>
                    <a:pt x="24" y="308"/>
                  </a:lnTo>
                  <a:lnTo>
                    <a:pt x="23" y="308"/>
                  </a:lnTo>
                  <a:lnTo>
                    <a:pt x="21" y="271"/>
                  </a:lnTo>
                  <a:lnTo>
                    <a:pt x="14" y="230"/>
                  </a:lnTo>
                  <a:lnTo>
                    <a:pt x="7" y="181"/>
                  </a:lnTo>
                  <a:lnTo>
                    <a:pt x="1" y="135"/>
                  </a:lnTo>
                  <a:lnTo>
                    <a:pt x="0" y="92"/>
                  </a:lnTo>
                  <a:lnTo>
                    <a:pt x="0" y="55"/>
                  </a:lnTo>
                  <a:lnTo>
                    <a:pt x="0" y="27"/>
                  </a:lnTo>
                  <a:lnTo>
                    <a:pt x="0" y="6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0859A"/>
            </a:solidFill>
            <a:ln w="0">
              <a:solidFill>
                <a:srgbClr val="20859A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816"/>
            <p:cNvSpPr/>
            <p:nvPr/>
          </p:nvSpPr>
          <p:spPr bwMode="auto">
            <a:xfrm>
              <a:off x="3217863" y="5253038"/>
              <a:ext cx="107950" cy="1233488"/>
            </a:xfrm>
            <a:custGeom>
              <a:avLst/>
              <a:gdLst>
                <a:gd name="T0" fmla="*/ 3 w 68"/>
                <a:gd name="T1" fmla="*/ 0 h 777"/>
                <a:gd name="T2" fmla="*/ 3 w 68"/>
                <a:gd name="T3" fmla="*/ 0 h 777"/>
                <a:gd name="T4" fmla="*/ 3 w 68"/>
                <a:gd name="T5" fmla="*/ 0 h 777"/>
                <a:gd name="T6" fmla="*/ 5 w 68"/>
                <a:gd name="T7" fmla="*/ 2 h 777"/>
                <a:gd name="T8" fmla="*/ 7 w 68"/>
                <a:gd name="T9" fmla="*/ 5 h 777"/>
                <a:gd name="T10" fmla="*/ 7 w 68"/>
                <a:gd name="T11" fmla="*/ 11 h 777"/>
                <a:gd name="T12" fmla="*/ 7 w 68"/>
                <a:gd name="T13" fmla="*/ 32 h 777"/>
                <a:gd name="T14" fmla="*/ 7 w 68"/>
                <a:gd name="T15" fmla="*/ 60 h 777"/>
                <a:gd name="T16" fmla="*/ 7 w 68"/>
                <a:gd name="T17" fmla="*/ 97 h 777"/>
                <a:gd name="T18" fmla="*/ 8 w 68"/>
                <a:gd name="T19" fmla="*/ 140 h 777"/>
                <a:gd name="T20" fmla="*/ 14 w 68"/>
                <a:gd name="T21" fmla="*/ 186 h 777"/>
                <a:gd name="T22" fmla="*/ 21 w 68"/>
                <a:gd name="T23" fmla="*/ 235 h 777"/>
                <a:gd name="T24" fmla="*/ 28 w 68"/>
                <a:gd name="T25" fmla="*/ 276 h 777"/>
                <a:gd name="T26" fmla="*/ 30 w 68"/>
                <a:gd name="T27" fmla="*/ 313 h 777"/>
                <a:gd name="T28" fmla="*/ 31 w 68"/>
                <a:gd name="T29" fmla="*/ 313 h 777"/>
                <a:gd name="T30" fmla="*/ 37 w 68"/>
                <a:gd name="T31" fmla="*/ 318 h 777"/>
                <a:gd name="T32" fmla="*/ 42 w 68"/>
                <a:gd name="T33" fmla="*/ 330 h 777"/>
                <a:gd name="T34" fmla="*/ 51 w 68"/>
                <a:gd name="T35" fmla="*/ 346 h 777"/>
                <a:gd name="T36" fmla="*/ 56 w 68"/>
                <a:gd name="T37" fmla="*/ 366 h 777"/>
                <a:gd name="T38" fmla="*/ 61 w 68"/>
                <a:gd name="T39" fmla="*/ 382 h 777"/>
                <a:gd name="T40" fmla="*/ 63 w 68"/>
                <a:gd name="T41" fmla="*/ 392 h 777"/>
                <a:gd name="T42" fmla="*/ 68 w 68"/>
                <a:gd name="T43" fmla="*/ 765 h 777"/>
                <a:gd name="T44" fmla="*/ 65 w 68"/>
                <a:gd name="T45" fmla="*/ 772 h 777"/>
                <a:gd name="T46" fmla="*/ 63 w 68"/>
                <a:gd name="T47" fmla="*/ 777 h 777"/>
                <a:gd name="T48" fmla="*/ 56 w 68"/>
                <a:gd name="T49" fmla="*/ 389 h 777"/>
                <a:gd name="T50" fmla="*/ 54 w 68"/>
                <a:gd name="T51" fmla="*/ 376 h 777"/>
                <a:gd name="T52" fmla="*/ 51 w 68"/>
                <a:gd name="T53" fmla="*/ 360 h 777"/>
                <a:gd name="T54" fmla="*/ 44 w 68"/>
                <a:gd name="T55" fmla="*/ 343 h 777"/>
                <a:gd name="T56" fmla="*/ 37 w 68"/>
                <a:gd name="T57" fmla="*/ 327 h 777"/>
                <a:gd name="T58" fmla="*/ 30 w 68"/>
                <a:gd name="T59" fmla="*/ 314 h 777"/>
                <a:gd name="T60" fmla="*/ 24 w 68"/>
                <a:gd name="T61" fmla="*/ 309 h 777"/>
                <a:gd name="T62" fmla="*/ 24 w 68"/>
                <a:gd name="T63" fmla="*/ 309 h 777"/>
                <a:gd name="T64" fmla="*/ 21 w 68"/>
                <a:gd name="T65" fmla="*/ 270 h 777"/>
                <a:gd name="T66" fmla="*/ 14 w 68"/>
                <a:gd name="T67" fmla="*/ 230 h 777"/>
                <a:gd name="T68" fmla="*/ 7 w 68"/>
                <a:gd name="T69" fmla="*/ 182 h 777"/>
                <a:gd name="T70" fmla="*/ 3 w 68"/>
                <a:gd name="T71" fmla="*/ 136 h 777"/>
                <a:gd name="T72" fmla="*/ 1 w 68"/>
                <a:gd name="T73" fmla="*/ 94 h 777"/>
                <a:gd name="T74" fmla="*/ 1 w 68"/>
                <a:gd name="T75" fmla="*/ 57 h 777"/>
                <a:gd name="T76" fmla="*/ 1 w 68"/>
                <a:gd name="T77" fmla="*/ 27 h 777"/>
                <a:gd name="T78" fmla="*/ 0 w 68"/>
                <a:gd name="T79" fmla="*/ 7 h 777"/>
                <a:gd name="T80" fmla="*/ 1 w 68"/>
                <a:gd name="T81" fmla="*/ 4 h 777"/>
                <a:gd name="T82" fmla="*/ 1 w 68"/>
                <a:gd name="T83" fmla="*/ 2 h 777"/>
                <a:gd name="T84" fmla="*/ 3 w 68"/>
                <a:gd name="T85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" h="777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7" y="5"/>
                  </a:lnTo>
                  <a:lnTo>
                    <a:pt x="7" y="11"/>
                  </a:lnTo>
                  <a:lnTo>
                    <a:pt x="7" y="32"/>
                  </a:lnTo>
                  <a:lnTo>
                    <a:pt x="7" y="60"/>
                  </a:lnTo>
                  <a:lnTo>
                    <a:pt x="7" y="97"/>
                  </a:lnTo>
                  <a:lnTo>
                    <a:pt x="8" y="140"/>
                  </a:lnTo>
                  <a:lnTo>
                    <a:pt x="14" y="186"/>
                  </a:lnTo>
                  <a:lnTo>
                    <a:pt x="21" y="235"/>
                  </a:lnTo>
                  <a:lnTo>
                    <a:pt x="28" y="276"/>
                  </a:lnTo>
                  <a:lnTo>
                    <a:pt x="30" y="313"/>
                  </a:lnTo>
                  <a:lnTo>
                    <a:pt x="31" y="313"/>
                  </a:lnTo>
                  <a:lnTo>
                    <a:pt x="37" y="318"/>
                  </a:lnTo>
                  <a:lnTo>
                    <a:pt x="42" y="330"/>
                  </a:lnTo>
                  <a:lnTo>
                    <a:pt x="51" y="346"/>
                  </a:lnTo>
                  <a:lnTo>
                    <a:pt x="56" y="366"/>
                  </a:lnTo>
                  <a:lnTo>
                    <a:pt x="61" y="382"/>
                  </a:lnTo>
                  <a:lnTo>
                    <a:pt x="63" y="392"/>
                  </a:lnTo>
                  <a:lnTo>
                    <a:pt x="68" y="765"/>
                  </a:lnTo>
                  <a:lnTo>
                    <a:pt x="65" y="772"/>
                  </a:lnTo>
                  <a:lnTo>
                    <a:pt x="63" y="777"/>
                  </a:lnTo>
                  <a:lnTo>
                    <a:pt x="56" y="389"/>
                  </a:lnTo>
                  <a:lnTo>
                    <a:pt x="54" y="376"/>
                  </a:lnTo>
                  <a:lnTo>
                    <a:pt x="51" y="360"/>
                  </a:lnTo>
                  <a:lnTo>
                    <a:pt x="44" y="343"/>
                  </a:lnTo>
                  <a:lnTo>
                    <a:pt x="37" y="327"/>
                  </a:lnTo>
                  <a:lnTo>
                    <a:pt x="30" y="314"/>
                  </a:lnTo>
                  <a:lnTo>
                    <a:pt x="24" y="309"/>
                  </a:lnTo>
                  <a:lnTo>
                    <a:pt x="24" y="309"/>
                  </a:lnTo>
                  <a:lnTo>
                    <a:pt x="21" y="270"/>
                  </a:lnTo>
                  <a:lnTo>
                    <a:pt x="14" y="230"/>
                  </a:lnTo>
                  <a:lnTo>
                    <a:pt x="7" y="182"/>
                  </a:lnTo>
                  <a:lnTo>
                    <a:pt x="3" y="136"/>
                  </a:lnTo>
                  <a:lnTo>
                    <a:pt x="1" y="94"/>
                  </a:lnTo>
                  <a:lnTo>
                    <a:pt x="1" y="57"/>
                  </a:lnTo>
                  <a:lnTo>
                    <a:pt x="1" y="2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0849A"/>
            </a:solidFill>
            <a:ln w="0">
              <a:solidFill>
                <a:srgbClr val="20849A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817"/>
            <p:cNvSpPr/>
            <p:nvPr/>
          </p:nvSpPr>
          <p:spPr bwMode="auto">
            <a:xfrm>
              <a:off x="3208338" y="5248276"/>
              <a:ext cx="109538" cy="1249363"/>
            </a:xfrm>
            <a:custGeom>
              <a:avLst/>
              <a:gdLst>
                <a:gd name="T0" fmla="*/ 4 w 69"/>
                <a:gd name="T1" fmla="*/ 0 h 787"/>
                <a:gd name="T2" fmla="*/ 4 w 69"/>
                <a:gd name="T3" fmla="*/ 1 h 787"/>
                <a:gd name="T4" fmla="*/ 6 w 69"/>
                <a:gd name="T5" fmla="*/ 5 h 787"/>
                <a:gd name="T6" fmla="*/ 6 w 69"/>
                <a:gd name="T7" fmla="*/ 10 h 787"/>
                <a:gd name="T8" fmla="*/ 7 w 69"/>
                <a:gd name="T9" fmla="*/ 30 h 787"/>
                <a:gd name="T10" fmla="*/ 7 w 69"/>
                <a:gd name="T11" fmla="*/ 60 h 787"/>
                <a:gd name="T12" fmla="*/ 7 w 69"/>
                <a:gd name="T13" fmla="*/ 97 h 787"/>
                <a:gd name="T14" fmla="*/ 9 w 69"/>
                <a:gd name="T15" fmla="*/ 139 h 787"/>
                <a:gd name="T16" fmla="*/ 13 w 69"/>
                <a:gd name="T17" fmla="*/ 185 h 787"/>
                <a:gd name="T18" fmla="*/ 20 w 69"/>
                <a:gd name="T19" fmla="*/ 233 h 787"/>
                <a:gd name="T20" fmla="*/ 27 w 69"/>
                <a:gd name="T21" fmla="*/ 273 h 787"/>
                <a:gd name="T22" fmla="*/ 30 w 69"/>
                <a:gd name="T23" fmla="*/ 312 h 787"/>
                <a:gd name="T24" fmla="*/ 30 w 69"/>
                <a:gd name="T25" fmla="*/ 312 h 787"/>
                <a:gd name="T26" fmla="*/ 36 w 69"/>
                <a:gd name="T27" fmla="*/ 317 h 787"/>
                <a:gd name="T28" fmla="*/ 43 w 69"/>
                <a:gd name="T29" fmla="*/ 330 h 787"/>
                <a:gd name="T30" fmla="*/ 50 w 69"/>
                <a:gd name="T31" fmla="*/ 346 h 787"/>
                <a:gd name="T32" fmla="*/ 57 w 69"/>
                <a:gd name="T33" fmla="*/ 363 h 787"/>
                <a:gd name="T34" fmla="*/ 60 w 69"/>
                <a:gd name="T35" fmla="*/ 379 h 787"/>
                <a:gd name="T36" fmla="*/ 62 w 69"/>
                <a:gd name="T37" fmla="*/ 392 h 787"/>
                <a:gd name="T38" fmla="*/ 69 w 69"/>
                <a:gd name="T39" fmla="*/ 780 h 787"/>
                <a:gd name="T40" fmla="*/ 66 w 69"/>
                <a:gd name="T41" fmla="*/ 784 h 787"/>
                <a:gd name="T42" fmla="*/ 62 w 69"/>
                <a:gd name="T43" fmla="*/ 787 h 787"/>
                <a:gd name="T44" fmla="*/ 57 w 69"/>
                <a:gd name="T45" fmla="*/ 386 h 787"/>
                <a:gd name="T46" fmla="*/ 55 w 69"/>
                <a:gd name="T47" fmla="*/ 376 h 787"/>
                <a:gd name="T48" fmla="*/ 50 w 69"/>
                <a:gd name="T49" fmla="*/ 360 h 787"/>
                <a:gd name="T50" fmla="*/ 43 w 69"/>
                <a:gd name="T51" fmla="*/ 342 h 787"/>
                <a:gd name="T52" fmla="*/ 36 w 69"/>
                <a:gd name="T53" fmla="*/ 325 h 787"/>
                <a:gd name="T54" fmla="*/ 28 w 69"/>
                <a:gd name="T55" fmla="*/ 312 h 787"/>
                <a:gd name="T56" fmla="*/ 23 w 69"/>
                <a:gd name="T57" fmla="*/ 309 h 787"/>
                <a:gd name="T58" fmla="*/ 23 w 69"/>
                <a:gd name="T59" fmla="*/ 309 h 787"/>
                <a:gd name="T60" fmla="*/ 20 w 69"/>
                <a:gd name="T61" fmla="*/ 270 h 787"/>
                <a:gd name="T62" fmla="*/ 14 w 69"/>
                <a:gd name="T63" fmla="*/ 229 h 787"/>
                <a:gd name="T64" fmla="*/ 6 w 69"/>
                <a:gd name="T65" fmla="*/ 173 h 787"/>
                <a:gd name="T66" fmla="*/ 2 w 69"/>
                <a:gd name="T67" fmla="*/ 120 h 787"/>
                <a:gd name="T68" fmla="*/ 0 w 69"/>
                <a:gd name="T69" fmla="*/ 72 h 787"/>
                <a:gd name="T70" fmla="*/ 0 w 69"/>
                <a:gd name="T71" fmla="*/ 35 h 787"/>
                <a:gd name="T72" fmla="*/ 4 w 69"/>
                <a:gd name="T73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" h="787">
                  <a:moveTo>
                    <a:pt x="4" y="0"/>
                  </a:moveTo>
                  <a:lnTo>
                    <a:pt x="4" y="1"/>
                  </a:lnTo>
                  <a:lnTo>
                    <a:pt x="6" y="5"/>
                  </a:lnTo>
                  <a:lnTo>
                    <a:pt x="6" y="10"/>
                  </a:lnTo>
                  <a:lnTo>
                    <a:pt x="7" y="30"/>
                  </a:lnTo>
                  <a:lnTo>
                    <a:pt x="7" y="60"/>
                  </a:lnTo>
                  <a:lnTo>
                    <a:pt x="7" y="97"/>
                  </a:lnTo>
                  <a:lnTo>
                    <a:pt x="9" y="139"/>
                  </a:lnTo>
                  <a:lnTo>
                    <a:pt x="13" y="185"/>
                  </a:lnTo>
                  <a:lnTo>
                    <a:pt x="20" y="233"/>
                  </a:lnTo>
                  <a:lnTo>
                    <a:pt x="27" y="273"/>
                  </a:lnTo>
                  <a:lnTo>
                    <a:pt x="30" y="312"/>
                  </a:lnTo>
                  <a:lnTo>
                    <a:pt x="30" y="312"/>
                  </a:lnTo>
                  <a:lnTo>
                    <a:pt x="36" y="317"/>
                  </a:lnTo>
                  <a:lnTo>
                    <a:pt x="43" y="330"/>
                  </a:lnTo>
                  <a:lnTo>
                    <a:pt x="50" y="346"/>
                  </a:lnTo>
                  <a:lnTo>
                    <a:pt x="57" y="363"/>
                  </a:lnTo>
                  <a:lnTo>
                    <a:pt x="60" y="379"/>
                  </a:lnTo>
                  <a:lnTo>
                    <a:pt x="62" y="392"/>
                  </a:lnTo>
                  <a:lnTo>
                    <a:pt x="69" y="780"/>
                  </a:lnTo>
                  <a:lnTo>
                    <a:pt x="66" y="784"/>
                  </a:lnTo>
                  <a:lnTo>
                    <a:pt x="62" y="787"/>
                  </a:lnTo>
                  <a:lnTo>
                    <a:pt x="57" y="386"/>
                  </a:lnTo>
                  <a:lnTo>
                    <a:pt x="55" y="376"/>
                  </a:lnTo>
                  <a:lnTo>
                    <a:pt x="50" y="360"/>
                  </a:lnTo>
                  <a:lnTo>
                    <a:pt x="43" y="342"/>
                  </a:lnTo>
                  <a:lnTo>
                    <a:pt x="36" y="325"/>
                  </a:lnTo>
                  <a:lnTo>
                    <a:pt x="28" y="312"/>
                  </a:lnTo>
                  <a:lnTo>
                    <a:pt x="23" y="309"/>
                  </a:lnTo>
                  <a:lnTo>
                    <a:pt x="23" y="309"/>
                  </a:lnTo>
                  <a:lnTo>
                    <a:pt x="20" y="270"/>
                  </a:lnTo>
                  <a:lnTo>
                    <a:pt x="14" y="229"/>
                  </a:lnTo>
                  <a:lnTo>
                    <a:pt x="6" y="173"/>
                  </a:lnTo>
                  <a:lnTo>
                    <a:pt x="2" y="120"/>
                  </a:lnTo>
                  <a:lnTo>
                    <a:pt x="0" y="72"/>
                  </a:lnTo>
                  <a:lnTo>
                    <a:pt x="0" y="3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849A"/>
            </a:solidFill>
            <a:ln w="0">
              <a:solidFill>
                <a:srgbClr val="20849A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818"/>
            <p:cNvSpPr/>
            <p:nvPr/>
          </p:nvSpPr>
          <p:spPr bwMode="auto">
            <a:xfrm>
              <a:off x="3197225" y="5303838"/>
              <a:ext cx="109538" cy="1200150"/>
            </a:xfrm>
            <a:custGeom>
              <a:avLst/>
              <a:gdLst>
                <a:gd name="T0" fmla="*/ 7 w 69"/>
                <a:gd name="T1" fmla="*/ 0 h 756"/>
                <a:gd name="T2" fmla="*/ 7 w 69"/>
                <a:gd name="T3" fmla="*/ 37 h 756"/>
                <a:gd name="T4" fmla="*/ 9 w 69"/>
                <a:gd name="T5" fmla="*/ 85 h 756"/>
                <a:gd name="T6" fmla="*/ 13 w 69"/>
                <a:gd name="T7" fmla="*/ 138 h 756"/>
                <a:gd name="T8" fmla="*/ 21 w 69"/>
                <a:gd name="T9" fmla="*/ 194 h 756"/>
                <a:gd name="T10" fmla="*/ 27 w 69"/>
                <a:gd name="T11" fmla="*/ 235 h 756"/>
                <a:gd name="T12" fmla="*/ 30 w 69"/>
                <a:gd name="T13" fmla="*/ 274 h 756"/>
                <a:gd name="T14" fmla="*/ 30 w 69"/>
                <a:gd name="T15" fmla="*/ 274 h 756"/>
                <a:gd name="T16" fmla="*/ 35 w 69"/>
                <a:gd name="T17" fmla="*/ 277 h 756"/>
                <a:gd name="T18" fmla="*/ 43 w 69"/>
                <a:gd name="T19" fmla="*/ 290 h 756"/>
                <a:gd name="T20" fmla="*/ 50 w 69"/>
                <a:gd name="T21" fmla="*/ 307 h 756"/>
                <a:gd name="T22" fmla="*/ 57 w 69"/>
                <a:gd name="T23" fmla="*/ 325 h 756"/>
                <a:gd name="T24" fmla="*/ 62 w 69"/>
                <a:gd name="T25" fmla="*/ 341 h 756"/>
                <a:gd name="T26" fmla="*/ 64 w 69"/>
                <a:gd name="T27" fmla="*/ 351 h 756"/>
                <a:gd name="T28" fmla="*/ 69 w 69"/>
                <a:gd name="T29" fmla="*/ 752 h 756"/>
                <a:gd name="T30" fmla="*/ 67 w 69"/>
                <a:gd name="T31" fmla="*/ 754 h 756"/>
                <a:gd name="T32" fmla="*/ 64 w 69"/>
                <a:gd name="T33" fmla="*/ 756 h 756"/>
                <a:gd name="T34" fmla="*/ 64 w 69"/>
                <a:gd name="T35" fmla="*/ 756 h 756"/>
                <a:gd name="T36" fmla="*/ 62 w 69"/>
                <a:gd name="T37" fmla="*/ 756 h 756"/>
                <a:gd name="T38" fmla="*/ 57 w 69"/>
                <a:gd name="T39" fmla="*/ 348 h 756"/>
                <a:gd name="T40" fmla="*/ 55 w 69"/>
                <a:gd name="T41" fmla="*/ 337 h 756"/>
                <a:gd name="T42" fmla="*/ 50 w 69"/>
                <a:gd name="T43" fmla="*/ 321 h 756"/>
                <a:gd name="T44" fmla="*/ 44 w 69"/>
                <a:gd name="T45" fmla="*/ 302 h 756"/>
                <a:gd name="T46" fmla="*/ 37 w 69"/>
                <a:gd name="T47" fmla="*/ 286 h 756"/>
                <a:gd name="T48" fmla="*/ 30 w 69"/>
                <a:gd name="T49" fmla="*/ 274 h 756"/>
                <a:gd name="T50" fmla="*/ 25 w 69"/>
                <a:gd name="T51" fmla="*/ 268 h 756"/>
                <a:gd name="T52" fmla="*/ 23 w 69"/>
                <a:gd name="T53" fmla="*/ 268 h 756"/>
                <a:gd name="T54" fmla="*/ 21 w 69"/>
                <a:gd name="T55" fmla="*/ 231 h 756"/>
                <a:gd name="T56" fmla="*/ 14 w 69"/>
                <a:gd name="T57" fmla="*/ 191 h 756"/>
                <a:gd name="T58" fmla="*/ 7 w 69"/>
                <a:gd name="T59" fmla="*/ 138 h 756"/>
                <a:gd name="T60" fmla="*/ 2 w 69"/>
                <a:gd name="T61" fmla="*/ 90 h 756"/>
                <a:gd name="T62" fmla="*/ 0 w 69"/>
                <a:gd name="T63" fmla="*/ 46 h 756"/>
                <a:gd name="T64" fmla="*/ 7 w 69"/>
                <a:gd name="T65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756">
                  <a:moveTo>
                    <a:pt x="7" y="0"/>
                  </a:moveTo>
                  <a:lnTo>
                    <a:pt x="7" y="37"/>
                  </a:lnTo>
                  <a:lnTo>
                    <a:pt x="9" y="85"/>
                  </a:lnTo>
                  <a:lnTo>
                    <a:pt x="13" y="138"/>
                  </a:lnTo>
                  <a:lnTo>
                    <a:pt x="21" y="194"/>
                  </a:lnTo>
                  <a:lnTo>
                    <a:pt x="27" y="235"/>
                  </a:lnTo>
                  <a:lnTo>
                    <a:pt x="30" y="274"/>
                  </a:lnTo>
                  <a:lnTo>
                    <a:pt x="30" y="274"/>
                  </a:lnTo>
                  <a:lnTo>
                    <a:pt x="35" y="277"/>
                  </a:lnTo>
                  <a:lnTo>
                    <a:pt x="43" y="290"/>
                  </a:lnTo>
                  <a:lnTo>
                    <a:pt x="50" y="307"/>
                  </a:lnTo>
                  <a:lnTo>
                    <a:pt x="57" y="325"/>
                  </a:lnTo>
                  <a:lnTo>
                    <a:pt x="62" y="341"/>
                  </a:lnTo>
                  <a:lnTo>
                    <a:pt x="64" y="351"/>
                  </a:lnTo>
                  <a:lnTo>
                    <a:pt x="69" y="752"/>
                  </a:lnTo>
                  <a:lnTo>
                    <a:pt x="67" y="754"/>
                  </a:lnTo>
                  <a:lnTo>
                    <a:pt x="64" y="756"/>
                  </a:lnTo>
                  <a:lnTo>
                    <a:pt x="64" y="756"/>
                  </a:lnTo>
                  <a:lnTo>
                    <a:pt x="62" y="756"/>
                  </a:lnTo>
                  <a:lnTo>
                    <a:pt x="57" y="348"/>
                  </a:lnTo>
                  <a:lnTo>
                    <a:pt x="55" y="337"/>
                  </a:lnTo>
                  <a:lnTo>
                    <a:pt x="50" y="321"/>
                  </a:lnTo>
                  <a:lnTo>
                    <a:pt x="44" y="302"/>
                  </a:lnTo>
                  <a:lnTo>
                    <a:pt x="37" y="286"/>
                  </a:lnTo>
                  <a:lnTo>
                    <a:pt x="30" y="274"/>
                  </a:lnTo>
                  <a:lnTo>
                    <a:pt x="25" y="268"/>
                  </a:lnTo>
                  <a:lnTo>
                    <a:pt x="23" y="268"/>
                  </a:lnTo>
                  <a:lnTo>
                    <a:pt x="21" y="231"/>
                  </a:lnTo>
                  <a:lnTo>
                    <a:pt x="14" y="191"/>
                  </a:lnTo>
                  <a:lnTo>
                    <a:pt x="7" y="138"/>
                  </a:lnTo>
                  <a:lnTo>
                    <a:pt x="2" y="90"/>
                  </a:lnTo>
                  <a:lnTo>
                    <a:pt x="0" y="4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8499"/>
            </a:solidFill>
            <a:ln w="0">
              <a:solidFill>
                <a:srgbClr val="1F8499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819"/>
            <p:cNvSpPr/>
            <p:nvPr/>
          </p:nvSpPr>
          <p:spPr bwMode="auto">
            <a:xfrm>
              <a:off x="3189288" y="5376863"/>
              <a:ext cx="106363" cy="1127125"/>
            </a:xfrm>
            <a:custGeom>
              <a:avLst/>
              <a:gdLst>
                <a:gd name="T0" fmla="*/ 5 w 67"/>
                <a:gd name="T1" fmla="*/ 0 h 710"/>
                <a:gd name="T2" fmla="*/ 7 w 67"/>
                <a:gd name="T3" fmla="*/ 44 h 710"/>
                <a:gd name="T4" fmla="*/ 12 w 67"/>
                <a:gd name="T5" fmla="*/ 92 h 710"/>
                <a:gd name="T6" fmla="*/ 19 w 67"/>
                <a:gd name="T7" fmla="*/ 145 h 710"/>
                <a:gd name="T8" fmla="*/ 26 w 67"/>
                <a:gd name="T9" fmla="*/ 185 h 710"/>
                <a:gd name="T10" fmla="*/ 28 w 67"/>
                <a:gd name="T11" fmla="*/ 222 h 710"/>
                <a:gd name="T12" fmla="*/ 30 w 67"/>
                <a:gd name="T13" fmla="*/ 222 h 710"/>
                <a:gd name="T14" fmla="*/ 35 w 67"/>
                <a:gd name="T15" fmla="*/ 228 h 710"/>
                <a:gd name="T16" fmla="*/ 42 w 67"/>
                <a:gd name="T17" fmla="*/ 240 h 710"/>
                <a:gd name="T18" fmla="*/ 49 w 67"/>
                <a:gd name="T19" fmla="*/ 256 h 710"/>
                <a:gd name="T20" fmla="*/ 55 w 67"/>
                <a:gd name="T21" fmla="*/ 275 h 710"/>
                <a:gd name="T22" fmla="*/ 60 w 67"/>
                <a:gd name="T23" fmla="*/ 291 h 710"/>
                <a:gd name="T24" fmla="*/ 62 w 67"/>
                <a:gd name="T25" fmla="*/ 302 h 710"/>
                <a:gd name="T26" fmla="*/ 67 w 67"/>
                <a:gd name="T27" fmla="*/ 710 h 710"/>
                <a:gd name="T28" fmla="*/ 62 w 67"/>
                <a:gd name="T29" fmla="*/ 710 h 710"/>
                <a:gd name="T30" fmla="*/ 56 w 67"/>
                <a:gd name="T31" fmla="*/ 298 h 710"/>
                <a:gd name="T32" fmla="*/ 53 w 67"/>
                <a:gd name="T33" fmla="*/ 286 h 710"/>
                <a:gd name="T34" fmla="*/ 49 w 67"/>
                <a:gd name="T35" fmla="*/ 270 h 710"/>
                <a:gd name="T36" fmla="*/ 42 w 67"/>
                <a:gd name="T37" fmla="*/ 252 h 710"/>
                <a:gd name="T38" fmla="*/ 35 w 67"/>
                <a:gd name="T39" fmla="*/ 236 h 710"/>
                <a:gd name="T40" fmla="*/ 28 w 67"/>
                <a:gd name="T41" fmla="*/ 224 h 710"/>
                <a:gd name="T42" fmla="*/ 23 w 67"/>
                <a:gd name="T43" fmla="*/ 219 h 710"/>
                <a:gd name="T44" fmla="*/ 23 w 67"/>
                <a:gd name="T45" fmla="*/ 219 h 710"/>
                <a:gd name="T46" fmla="*/ 19 w 67"/>
                <a:gd name="T47" fmla="*/ 180 h 710"/>
                <a:gd name="T48" fmla="*/ 12 w 67"/>
                <a:gd name="T49" fmla="*/ 139 h 710"/>
                <a:gd name="T50" fmla="*/ 5 w 67"/>
                <a:gd name="T51" fmla="*/ 86 h 710"/>
                <a:gd name="T52" fmla="*/ 0 w 67"/>
                <a:gd name="T53" fmla="*/ 35 h 710"/>
                <a:gd name="T54" fmla="*/ 5 w 67"/>
                <a:gd name="T55" fmla="*/ 5 h 710"/>
                <a:gd name="T56" fmla="*/ 5 w 67"/>
                <a:gd name="T57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710">
                  <a:moveTo>
                    <a:pt x="5" y="0"/>
                  </a:moveTo>
                  <a:lnTo>
                    <a:pt x="7" y="44"/>
                  </a:lnTo>
                  <a:lnTo>
                    <a:pt x="12" y="92"/>
                  </a:lnTo>
                  <a:lnTo>
                    <a:pt x="19" y="145"/>
                  </a:lnTo>
                  <a:lnTo>
                    <a:pt x="26" y="185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5" y="228"/>
                  </a:lnTo>
                  <a:lnTo>
                    <a:pt x="42" y="240"/>
                  </a:lnTo>
                  <a:lnTo>
                    <a:pt x="49" y="256"/>
                  </a:lnTo>
                  <a:lnTo>
                    <a:pt x="55" y="275"/>
                  </a:lnTo>
                  <a:lnTo>
                    <a:pt x="60" y="291"/>
                  </a:lnTo>
                  <a:lnTo>
                    <a:pt x="62" y="302"/>
                  </a:lnTo>
                  <a:lnTo>
                    <a:pt x="67" y="710"/>
                  </a:lnTo>
                  <a:lnTo>
                    <a:pt x="62" y="710"/>
                  </a:lnTo>
                  <a:lnTo>
                    <a:pt x="56" y="298"/>
                  </a:lnTo>
                  <a:lnTo>
                    <a:pt x="53" y="286"/>
                  </a:lnTo>
                  <a:lnTo>
                    <a:pt x="49" y="270"/>
                  </a:lnTo>
                  <a:lnTo>
                    <a:pt x="42" y="252"/>
                  </a:lnTo>
                  <a:lnTo>
                    <a:pt x="35" y="236"/>
                  </a:lnTo>
                  <a:lnTo>
                    <a:pt x="28" y="224"/>
                  </a:lnTo>
                  <a:lnTo>
                    <a:pt x="23" y="219"/>
                  </a:lnTo>
                  <a:lnTo>
                    <a:pt x="23" y="219"/>
                  </a:lnTo>
                  <a:lnTo>
                    <a:pt x="19" y="180"/>
                  </a:lnTo>
                  <a:lnTo>
                    <a:pt x="12" y="139"/>
                  </a:lnTo>
                  <a:lnTo>
                    <a:pt x="5" y="86"/>
                  </a:lnTo>
                  <a:lnTo>
                    <a:pt x="0" y="35"/>
                  </a:lnTo>
                  <a:lnTo>
                    <a:pt x="5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F8399"/>
            </a:solidFill>
            <a:ln w="0">
              <a:solidFill>
                <a:srgbClr val="1F8399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820"/>
            <p:cNvSpPr/>
            <p:nvPr/>
          </p:nvSpPr>
          <p:spPr bwMode="auto">
            <a:xfrm>
              <a:off x="3186113" y="5432426"/>
              <a:ext cx="101600" cy="1071563"/>
            </a:xfrm>
            <a:custGeom>
              <a:avLst/>
              <a:gdLst>
                <a:gd name="T0" fmla="*/ 2 w 64"/>
                <a:gd name="T1" fmla="*/ 0 h 675"/>
                <a:gd name="T2" fmla="*/ 7 w 64"/>
                <a:gd name="T3" fmla="*/ 51 h 675"/>
                <a:gd name="T4" fmla="*/ 14 w 64"/>
                <a:gd name="T5" fmla="*/ 104 h 675"/>
                <a:gd name="T6" fmla="*/ 21 w 64"/>
                <a:gd name="T7" fmla="*/ 145 h 675"/>
                <a:gd name="T8" fmla="*/ 25 w 64"/>
                <a:gd name="T9" fmla="*/ 184 h 675"/>
                <a:gd name="T10" fmla="*/ 25 w 64"/>
                <a:gd name="T11" fmla="*/ 184 h 675"/>
                <a:gd name="T12" fmla="*/ 30 w 64"/>
                <a:gd name="T13" fmla="*/ 189 h 675"/>
                <a:gd name="T14" fmla="*/ 37 w 64"/>
                <a:gd name="T15" fmla="*/ 201 h 675"/>
                <a:gd name="T16" fmla="*/ 44 w 64"/>
                <a:gd name="T17" fmla="*/ 217 h 675"/>
                <a:gd name="T18" fmla="*/ 51 w 64"/>
                <a:gd name="T19" fmla="*/ 235 h 675"/>
                <a:gd name="T20" fmla="*/ 55 w 64"/>
                <a:gd name="T21" fmla="*/ 251 h 675"/>
                <a:gd name="T22" fmla="*/ 58 w 64"/>
                <a:gd name="T23" fmla="*/ 263 h 675"/>
                <a:gd name="T24" fmla="*/ 64 w 64"/>
                <a:gd name="T25" fmla="*/ 675 h 675"/>
                <a:gd name="T26" fmla="*/ 57 w 64"/>
                <a:gd name="T27" fmla="*/ 675 h 675"/>
                <a:gd name="T28" fmla="*/ 51 w 64"/>
                <a:gd name="T29" fmla="*/ 258 h 675"/>
                <a:gd name="T30" fmla="*/ 50 w 64"/>
                <a:gd name="T31" fmla="*/ 247 h 675"/>
                <a:gd name="T32" fmla="*/ 44 w 64"/>
                <a:gd name="T33" fmla="*/ 231 h 675"/>
                <a:gd name="T34" fmla="*/ 37 w 64"/>
                <a:gd name="T35" fmla="*/ 214 h 675"/>
                <a:gd name="T36" fmla="*/ 30 w 64"/>
                <a:gd name="T37" fmla="*/ 196 h 675"/>
                <a:gd name="T38" fmla="*/ 23 w 64"/>
                <a:gd name="T39" fmla="*/ 184 h 675"/>
                <a:gd name="T40" fmla="*/ 18 w 64"/>
                <a:gd name="T41" fmla="*/ 180 h 675"/>
                <a:gd name="T42" fmla="*/ 18 w 64"/>
                <a:gd name="T43" fmla="*/ 180 h 675"/>
                <a:gd name="T44" fmla="*/ 14 w 64"/>
                <a:gd name="T45" fmla="*/ 141 h 675"/>
                <a:gd name="T46" fmla="*/ 9 w 64"/>
                <a:gd name="T47" fmla="*/ 101 h 675"/>
                <a:gd name="T48" fmla="*/ 0 w 64"/>
                <a:gd name="T49" fmla="*/ 39 h 675"/>
                <a:gd name="T50" fmla="*/ 2 w 64"/>
                <a:gd name="T51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675">
                  <a:moveTo>
                    <a:pt x="2" y="0"/>
                  </a:moveTo>
                  <a:lnTo>
                    <a:pt x="7" y="51"/>
                  </a:lnTo>
                  <a:lnTo>
                    <a:pt x="14" y="104"/>
                  </a:lnTo>
                  <a:lnTo>
                    <a:pt x="21" y="145"/>
                  </a:lnTo>
                  <a:lnTo>
                    <a:pt x="25" y="184"/>
                  </a:lnTo>
                  <a:lnTo>
                    <a:pt x="25" y="184"/>
                  </a:lnTo>
                  <a:lnTo>
                    <a:pt x="30" y="189"/>
                  </a:lnTo>
                  <a:lnTo>
                    <a:pt x="37" y="201"/>
                  </a:lnTo>
                  <a:lnTo>
                    <a:pt x="44" y="217"/>
                  </a:lnTo>
                  <a:lnTo>
                    <a:pt x="51" y="235"/>
                  </a:lnTo>
                  <a:lnTo>
                    <a:pt x="55" y="251"/>
                  </a:lnTo>
                  <a:lnTo>
                    <a:pt x="58" y="263"/>
                  </a:lnTo>
                  <a:lnTo>
                    <a:pt x="64" y="675"/>
                  </a:lnTo>
                  <a:lnTo>
                    <a:pt x="57" y="675"/>
                  </a:lnTo>
                  <a:lnTo>
                    <a:pt x="51" y="258"/>
                  </a:lnTo>
                  <a:lnTo>
                    <a:pt x="50" y="247"/>
                  </a:lnTo>
                  <a:lnTo>
                    <a:pt x="44" y="231"/>
                  </a:lnTo>
                  <a:lnTo>
                    <a:pt x="37" y="214"/>
                  </a:lnTo>
                  <a:lnTo>
                    <a:pt x="30" y="196"/>
                  </a:lnTo>
                  <a:lnTo>
                    <a:pt x="23" y="184"/>
                  </a:lnTo>
                  <a:lnTo>
                    <a:pt x="18" y="180"/>
                  </a:lnTo>
                  <a:lnTo>
                    <a:pt x="18" y="180"/>
                  </a:lnTo>
                  <a:lnTo>
                    <a:pt x="14" y="141"/>
                  </a:lnTo>
                  <a:lnTo>
                    <a:pt x="9" y="101"/>
                  </a:lnTo>
                  <a:lnTo>
                    <a:pt x="0" y="3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F8399"/>
            </a:solidFill>
            <a:ln w="0">
              <a:solidFill>
                <a:srgbClr val="1F8399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821"/>
            <p:cNvSpPr/>
            <p:nvPr/>
          </p:nvSpPr>
          <p:spPr bwMode="auto">
            <a:xfrm>
              <a:off x="3178175" y="5494338"/>
              <a:ext cx="98425" cy="1009650"/>
            </a:xfrm>
            <a:custGeom>
              <a:avLst/>
              <a:gdLst>
                <a:gd name="T0" fmla="*/ 5 w 62"/>
                <a:gd name="T1" fmla="*/ 0 h 636"/>
                <a:gd name="T2" fmla="*/ 14 w 62"/>
                <a:gd name="T3" fmla="*/ 62 h 636"/>
                <a:gd name="T4" fmla="*/ 19 w 62"/>
                <a:gd name="T5" fmla="*/ 102 h 636"/>
                <a:gd name="T6" fmla="*/ 23 w 62"/>
                <a:gd name="T7" fmla="*/ 141 h 636"/>
                <a:gd name="T8" fmla="*/ 23 w 62"/>
                <a:gd name="T9" fmla="*/ 141 h 636"/>
                <a:gd name="T10" fmla="*/ 28 w 62"/>
                <a:gd name="T11" fmla="*/ 145 h 636"/>
                <a:gd name="T12" fmla="*/ 35 w 62"/>
                <a:gd name="T13" fmla="*/ 157 h 636"/>
                <a:gd name="T14" fmla="*/ 42 w 62"/>
                <a:gd name="T15" fmla="*/ 175 h 636"/>
                <a:gd name="T16" fmla="*/ 49 w 62"/>
                <a:gd name="T17" fmla="*/ 192 h 636"/>
                <a:gd name="T18" fmla="*/ 55 w 62"/>
                <a:gd name="T19" fmla="*/ 208 h 636"/>
                <a:gd name="T20" fmla="*/ 56 w 62"/>
                <a:gd name="T21" fmla="*/ 219 h 636"/>
                <a:gd name="T22" fmla="*/ 62 w 62"/>
                <a:gd name="T23" fmla="*/ 636 h 636"/>
                <a:gd name="T24" fmla="*/ 56 w 62"/>
                <a:gd name="T25" fmla="*/ 636 h 636"/>
                <a:gd name="T26" fmla="*/ 49 w 62"/>
                <a:gd name="T27" fmla="*/ 215 h 636"/>
                <a:gd name="T28" fmla="*/ 47 w 62"/>
                <a:gd name="T29" fmla="*/ 205 h 636"/>
                <a:gd name="T30" fmla="*/ 42 w 62"/>
                <a:gd name="T31" fmla="*/ 187 h 636"/>
                <a:gd name="T32" fmla="*/ 37 w 62"/>
                <a:gd name="T33" fmla="*/ 170 h 636"/>
                <a:gd name="T34" fmla="*/ 30 w 62"/>
                <a:gd name="T35" fmla="*/ 154 h 636"/>
                <a:gd name="T36" fmla="*/ 23 w 62"/>
                <a:gd name="T37" fmla="*/ 141 h 636"/>
                <a:gd name="T38" fmla="*/ 17 w 62"/>
                <a:gd name="T39" fmla="*/ 136 h 636"/>
                <a:gd name="T40" fmla="*/ 17 w 62"/>
                <a:gd name="T41" fmla="*/ 136 h 636"/>
                <a:gd name="T42" fmla="*/ 14 w 62"/>
                <a:gd name="T43" fmla="*/ 99 h 636"/>
                <a:gd name="T44" fmla="*/ 7 w 62"/>
                <a:gd name="T45" fmla="*/ 58 h 636"/>
                <a:gd name="T46" fmla="*/ 0 w 62"/>
                <a:gd name="T47" fmla="*/ 12 h 636"/>
                <a:gd name="T48" fmla="*/ 2 w 62"/>
                <a:gd name="T49" fmla="*/ 11 h 636"/>
                <a:gd name="T50" fmla="*/ 3 w 62"/>
                <a:gd name="T51" fmla="*/ 9 h 636"/>
                <a:gd name="T52" fmla="*/ 3 w 62"/>
                <a:gd name="T53" fmla="*/ 9 h 636"/>
                <a:gd name="T54" fmla="*/ 5 w 62"/>
                <a:gd name="T55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636">
                  <a:moveTo>
                    <a:pt x="5" y="0"/>
                  </a:moveTo>
                  <a:lnTo>
                    <a:pt x="14" y="62"/>
                  </a:lnTo>
                  <a:lnTo>
                    <a:pt x="19" y="102"/>
                  </a:lnTo>
                  <a:lnTo>
                    <a:pt x="23" y="141"/>
                  </a:lnTo>
                  <a:lnTo>
                    <a:pt x="23" y="141"/>
                  </a:lnTo>
                  <a:lnTo>
                    <a:pt x="28" y="145"/>
                  </a:lnTo>
                  <a:lnTo>
                    <a:pt x="35" y="157"/>
                  </a:lnTo>
                  <a:lnTo>
                    <a:pt x="42" y="175"/>
                  </a:lnTo>
                  <a:lnTo>
                    <a:pt x="49" y="192"/>
                  </a:lnTo>
                  <a:lnTo>
                    <a:pt x="55" y="208"/>
                  </a:lnTo>
                  <a:lnTo>
                    <a:pt x="56" y="219"/>
                  </a:lnTo>
                  <a:lnTo>
                    <a:pt x="62" y="636"/>
                  </a:lnTo>
                  <a:lnTo>
                    <a:pt x="56" y="636"/>
                  </a:lnTo>
                  <a:lnTo>
                    <a:pt x="49" y="215"/>
                  </a:lnTo>
                  <a:lnTo>
                    <a:pt x="47" y="205"/>
                  </a:lnTo>
                  <a:lnTo>
                    <a:pt x="42" y="187"/>
                  </a:lnTo>
                  <a:lnTo>
                    <a:pt x="37" y="170"/>
                  </a:lnTo>
                  <a:lnTo>
                    <a:pt x="30" y="154"/>
                  </a:lnTo>
                  <a:lnTo>
                    <a:pt x="23" y="141"/>
                  </a:lnTo>
                  <a:lnTo>
                    <a:pt x="17" y="136"/>
                  </a:lnTo>
                  <a:lnTo>
                    <a:pt x="17" y="136"/>
                  </a:lnTo>
                  <a:lnTo>
                    <a:pt x="14" y="99"/>
                  </a:lnTo>
                  <a:lnTo>
                    <a:pt x="7" y="58"/>
                  </a:lnTo>
                  <a:lnTo>
                    <a:pt x="0" y="12"/>
                  </a:lnTo>
                  <a:lnTo>
                    <a:pt x="2" y="11"/>
                  </a:lnTo>
                  <a:lnTo>
                    <a:pt x="3" y="9"/>
                  </a:lnTo>
                  <a:lnTo>
                    <a:pt x="3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F8398"/>
            </a:solidFill>
            <a:ln w="0">
              <a:solidFill>
                <a:srgbClr val="1F8398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822"/>
            <p:cNvSpPr/>
            <p:nvPr/>
          </p:nvSpPr>
          <p:spPr bwMode="auto">
            <a:xfrm>
              <a:off x="3170238" y="5513388"/>
              <a:ext cx="96838" cy="990600"/>
            </a:xfrm>
            <a:custGeom>
              <a:avLst/>
              <a:gdLst>
                <a:gd name="T0" fmla="*/ 5 w 61"/>
                <a:gd name="T1" fmla="*/ 0 h 624"/>
                <a:gd name="T2" fmla="*/ 12 w 61"/>
                <a:gd name="T3" fmla="*/ 46 h 624"/>
                <a:gd name="T4" fmla="*/ 19 w 61"/>
                <a:gd name="T5" fmla="*/ 87 h 624"/>
                <a:gd name="T6" fmla="*/ 22 w 61"/>
                <a:gd name="T7" fmla="*/ 124 h 624"/>
                <a:gd name="T8" fmla="*/ 22 w 61"/>
                <a:gd name="T9" fmla="*/ 124 h 624"/>
                <a:gd name="T10" fmla="*/ 28 w 61"/>
                <a:gd name="T11" fmla="*/ 129 h 624"/>
                <a:gd name="T12" fmla="*/ 35 w 61"/>
                <a:gd name="T13" fmla="*/ 142 h 624"/>
                <a:gd name="T14" fmla="*/ 42 w 61"/>
                <a:gd name="T15" fmla="*/ 158 h 624"/>
                <a:gd name="T16" fmla="*/ 47 w 61"/>
                <a:gd name="T17" fmla="*/ 175 h 624"/>
                <a:gd name="T18" fmla="*/ 52 w 61"/>
                <a:gd name="T19" fmla="*/ 193 h 624"/>
                <a:gd name="T20" fmla="*/ 54 w 61"/>
                <a:gd name="T21" fmla="*/ 203 h 624"/>
                <a:gd name="T22" fmla="*/ 61 w 61"/>
                <a:gd name="T23" fmla="*/ 624 h 624"/>
                <a:gd name="T24" fmla="*/ 54 w 61"/>
                <a:gd name="T25" fmla="*/ 624 h 624"/>
                <a:gd name="T26" fmla="*/ 49 w 61"/>
                <a:gd name="T27" fmla="*/ 200 h 624"/>
                <a:gd name="T28" fmla="*/ 47 w 61"/>
                <a:gd name="T29" fmla="*/ 188 h 624"/>
                <a:gd name="T30" fmla="*/ 42 w 61"/>
                <a:gd name="T31" fmla="*/ 172 h 624"/>
                <a:gd name="T32" fmla="*/ 35 w 61"/>
                <a:gd name="T33" fmla="*/ 154 h 624"/>
                <a:gd name="T34" fmla="*/ 28 w 61"/>
                <a:gd name="T35" fmla="*/ 138 h 624"/>
                <a:gd name="T36" fmla="*/ 21 w 61"/>
                <a:gd name="T37" fmla="*/ 126 h 624"/>
                <a:gd name="T38" fmla="*/ 15 w 61"/>
                <a:gd name="T39" fmla="*/ 120 h 624"/>
                <a:gd name="T40" fmla="*/ 15 w 61"/>
                <a:gd name="T41" fmla="*/ 120 h 624"/>
                <a:gd name="T42" fmla="*/ 12 w 61"/>
                <a:gd name="T43" fmla="*/ 82 h 624"/>
                <a:gd name="T44" fmla="*/ 7 w 61"/>
                <a:gd name="T45" fmla="*/ 41 h 624"/>
                <a:gd name="T46" fmla="*/ 0 w 61"/>
                <a:gd name="T47" fmla="*/ 7 h 624"/>
                <a:gd name="T48" fmla="*/ 3 w 61"/>
                <a:gd name="T49" fmla="*/ 4 h 624"/>
                <a:gd name="T50" fmla="*/ 5 w 61"/>
                <a:gd name="T51" fmla="*/ 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1" h="624">
                  <a:moveTo>
                    <a:pt x="5" y="0"/>
                  </a:moveTo>
                  <a:lnTo>
                    <a:pt x="12" y="46"/>
                  </a:lnTo>
                  <a:lnTo>
                    <a:pt x="19" y="87"/>
                  </a:lnTo>
                  <a:lnTo>
                    <a:pt x="22" y="124"/>
                  </a:lnTo>
                  <a:lnTo>
                    <a:pt x="22" y="124"/>
                  </a:lnTo>
                  <a:lnTo>
                    <a:pt x="28" y="129"/>
                  </a:lnTo>
                  <a:lnTo>
                    <a:pt x="35" y="142"/>
                  </a:lnTo>
                  <a:lnTo>
                    <a:pt x="42" y="158"/>
                  </a:lnTo>
                  <a:lnTo>
                    <a:pt x="47" y="175"/>
                  </a:lnTo>
                  <a:lnTo>
                    <a:pt x="52" y="193"/>
                  </a:lnTo>
                  <a:lnTo>
                    <a:pt x="54" y="203"/>
                  </a:lnTo>
                  <a:lnTo>
                    <a:pt x="61" y="624"/>
                  </a:lnTo>
                  <a:lnTo>
                    <a:pt x="54" y="624"/>
                  </a:lnTo>
                  <a:lnTo>
                    <a:pt x="49" y="200"/>
                  </a:lnTo>
                  <a:lnTo>
                    <a:pt x="47" y="188"/>
                  </a:lnTo>
                  <a:lnTo>
                    <a:pt x="42" y="172"/>
                  </a:lnTo>
                  <a:lnTo>
                    <a:pt x="35" y="154"/>
                  </a:lnTo>
                  <a:lnTo>
                    <a:pt x="28" y="138"/>
                  </a:lnTo>
                  <a:lnTo>
                    <a:pt x="21" y="126"/>
                  </a:lnTo>
                  <a:lnTo>
                    <a:pt x="15" y="120"/>
                  </a:lnTo>
                  <a:lnTo>
                    <a:pt x="15" y="120"/>
                  </a:lnTo>
                  <a:lnTo>
                    <a:pt x="12" y="82"/>
                  </a:lnTo>
                  <a:lnTo>
                    <a:pt x="7" y="41"/>
                  </a:lnTo>
                  <a:lnTo>
                    <a:pt x="0" y="7"/>
                  </a:lnTo>
                  <a:lnTo>
                    <a:pt x="3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F8197"/>
            </a:solidFill>
            <a:ln w="0">
              <a:solidFill>
                <a:srgbClr val="1F819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823"/>
            <p:cNvSpPr/>
            <p:nvPr/>
          </p:nvSpPr>
          <p:spPr bwMode="auto">
            <a:xfrm>
              <a:off x="3163888" y="5524501"/>
              <a:ext cx="92075" cy="979488"/>
            </a:xfrm>
            <a:custGeom>
              <a:avLst/>
              <a:gdLst>
                <a:gd name="T0" fmla="*/ 4 w 58"/>
                <a:gd name="T1" fmla="*/ 0 h 617"/>
                <a:gd name="T2" fmla="*/ 11 w 58"/>
                <a:gd name="T3" fmla="*/ 34 h 617"/>
                <a:gd name="T4" fmla="*/ 16 w 58"/>
                <a:gd name="T5" fmla="*/ 75 h 617"/>
                <a:gd name="T6" fmla="*/ 19 w 58"/>
                <a:gd name="T7" fmla="*/ 113 h 617"/>
                <a:gd name="T8" fmla="*/ 19 w 58"/>
                <a:gd name="T9" fmla="*/ 113 h 617"/>
                <a:gd name="T10" fmla="*/ 25 w 58"/>
                <a:gd name="T11" fmla="*/ 119 h 617"/>
                <a:gd name="T12" fmla="*/ 32 w 58"/>
                <a:gd name="T13" fmla="*/ 131 h 617"/>
                <a:gd name="T14" fmla="*/ 39 w 58"/>
                <a:gd name="T15" fmla="*/ 147 h 617"/>
                <a:gd name="T16" fmla="*/ 46 w 58"/>
                <a:gd name="T17" fmla="*/ 165 h 617"/>
                <a:gd name="T18" fmla="*/ 51 w 58"/>
                <a:gd name="T19" fmla="*/ 181 h 617"/>
                <a:gd name="T20" fmla="*/ 53 w 58"/>
                <a:gd name="T21" fmla="*/ 193 h 617"/>
                <a:gd name="T22" fmla="*/ 58 w 58"/>
                <a:gd name="T23" fmla="*/ 617 h 617"/>
                <a:gd name="T24" fmla="*/ 51 w 58"/>
                <a:gd name="T25" fmla="*/ 617 h 617"/>
                <a:gd name="T26" fmla="*/ 46 w 58"/>
                <a:gd name="T27" fmla="*/ 188 h 617"/>
                <a:gd name="T28" fmla="*/ 44 w 58"/>
                <a:gd name="T29" fmla="*/ 177 h 617"/>
                <a:gd name="T30" fmla="*/ 39 w 58"/>
                <a:gd name="T31" fmla="*/ 161 h 617"/>
                <a:gd name="T32" fmla="*/ 32 w 58"/>
                <a:gd name="T33" fmla="*/ 143 h 617"/>
                <a:gd name="T34" fmla="*/ 25 w 58"/>
                <a:gd name="T35" fmla="*/ 126 h 617"/>
                <a:gd name="T36" fmla="*/ 18 w 58"/>
                <a:gd name="T37" fmla="*/ 113 h 617"/>
                <a:gd name="T38" fmla="*/ 14 w 58"/>
                <a:gd name="T39" fmla="*/ 110 h 617"/>
                <a:gd name="T40" fmla="*/ 12 w 58"/>
                <a:gd name="T41" fmla="*/ 110 h 617"/>
                <a:gd name="T42" fmla="*/ 11 w 58"/>
                <a:gd name="T43" fmla="*/ 71 h 617"/>
                <a:gd name="T44" fmla="*/ 4 w 58"/>
                <a:gd name="T45" fmla="*/ 30 h 617"/>
                <a:gd name="T46" fmla="*/ 0 w 58"/>
                <a:gd name="T47" fmla="*/ 9 h 617"/>
                <a:gd name="T48" fmla="*/ 4 w 58"/>
                <a:gd name="T49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617">
                  <a:moveTo>
                    <a:pt x="4" y="0"/>
                  </a:moveTo>
                  <a:lnTo>
                    <a:pt x="11" y="34"/>
                  </a:lnTo>
                  <a:lnTo>
                    <a:pt x="16" y="75"/>
                  </a:lnTo>
                  <a:lnTo>
                    <a:pt x="19" y="113"/>
                  </a:lnTo>
                  <a:lnTo>
                    <a:pt x="19" y="113"/>
                  </a:lnTo>
                  <a:lnTo>
                    <a:pt x="25" y="119"/>
                  </a:lnTo>
                  <a:lnTo>
                    <a:pt x="32" y="131"/>
                  </a:lnTo>
                  <a:lnTo>
                    <a:pt x="39" y="147"/>
                  </a:lnTo>
                  <a:lnTo>
                    <a:pt x="46" y="165"/>
                  </a:lnTo>
                  <a:lnTo>
                    <a:pt x="51" y="181"/>
                  </a:lnTo>
                  <a:lnTo>
                    <a:pt x="53" y="193"/>
                  </a:lnTo>
                  <a:lnTo>
                    <a:pt x="58" y="617"/>
                  </a:lnTo>
                  <a:lnTo>
                    <a:pt x="51" y="617"/>
                  </a:lnTo>
                  <a:lnTo>
                    <a:pt x="46" y="188"/>
                  </a:lnTo>
                  <a:lnTo>
                    <a:pt x="44" y="177"/>
                  </a:lnTo>
                  <a:lnTo>
                    <a:pt x="39" y="161"/>
                  </a:lnTo>
                  <a:lnTo>
                    <a:pt x="32" y="143"/>
                  </a:lnTo>
                  <a:lnTo>
                    <a:pt x="25" y="126"/>
                  </a:lnTo>
                  <a:lnTo>
                    <a:pt x="18" y="113"/>
                  </a:lnTo>
                  <a:lnTo>
                    <a:pt x="14" y="110"/>
                  </a:lnTo>
                  <a:lnTo>
                    <a:pt x="12" y="110"/>
                  </a:lnTo>
                  <a:lnTo>
                    <a:pt x="11" y="71"/>
                  </a:lnTo>
                  <a:lnTo>
                    <a:pt x="4" y="30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1F8197"/>
            </a:solidFill>
            <a:ln w="0">
              <a:solidFill>
                <a:srgbClr val="1F819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824"/>
            <p:cNvSpPr/>
            <p:nvPr/>
          </p:nvSpPr>
          <p:spPr bwMode="auto">
            <a:xfrm>
              <a:off x="3155950" y="5538788"/>
              <a:ext cx="88900" cy="965200"/>
            </a:xfrm>
            <a:custGeom>
              <a:avLst/>
              <a:gdLst>
                <a:gd name="T0" fmla="*/ 5 w 56"/>
                <a:gd name="T1" fmla="*/ 0 h 608"/>
                <a:gd name="T2" fmla="*/ 9 w 56"/>
                <a:gd name="T3" fmla="*/ 21 h 608"/>
                <a:gd name="T4" fmla="*/ 16 w 56"/>
                <a:gd name="T5" fmla="*/ 62 h 608"/>
                <a:gd name="T6" fmla="*/ 17 w 56"/>
                <a:gd name="T7" fmla="*/ 101 h 608"/>
                <a:gd name="T8" fmla="*/ 19 w 56"/>
                <a:gd name="T9" fmla="*/ 101 h 608"/>
                <a:gd name="T10" fmla="*/ 23 w 56"/>
                <a:gd name="T11" fmla="*/ 104 h 608"/>
                <a:gd name="T12" fmla="*/ 30 w 56"/>
                <a:gd name="T13" fmla="*/ 117 h 608"/>
                <a:gd name="T14" fmla="*/ 37 w 56"/>
                <a:gd name="T15" fmla="*/ 134 h 608"/>
                <a:gd name="T16" fmla="*/ 44 w 56"/>
                <a:gd name="T17" fmla="*/ 152 h 608"/>
                <a:gd name="T18" fmla="*/ 49 w 56"/>
                <a:gd name="T19" fmla="*/ 168 h 608"/>
                <a:gd name="T20" fmla="*/ 51 w 56"/>
                <a:gd name="T21" fmla="*/ 179 h 608"/>
                <a:gd name="T22" fmla="*/ 56 w 56"/>
                <a:gd name="T23" fmla="*/ 608 h 608"/>
                <a:gd name="T24" fmla="*/ 51 w 56"/>
                <a:gd name="T25" fmla="*/ 608 h 608"/>
                <a:gd name="T26" fmla="*/ 44 w 56"/>
                <a:gd name="T27" fmla="*/ 175 h 608"/>
                <a:gd name="T28" fmla="*/ 42 w 56"/>
                <a:gd name="T29" fmla="*/ 164 h 608"/>
                <a:gd name="T30" fmla="*/ 39 w 56"/>
                <a:gd name="T31" fmla="*/ 147 h 608"/>
                <a:gd name="T32" fmla="*/ 31 w 56"/>
                <a:gd name="T33" fmla="*/ 129 h 608"/>
                <a:gd name="T34" fmla="*/ 24 w 56"/>
                <a:gd name="T35" fmla="*/ 113 h 608"/>
                <a:gd name="T36" fmla="*/ 17 w 56"/>
                <a:gd name="T37" fmla="*/ 101 h 608"/>
                <a:gd name="T38" fmla="*/ 12 w 56"/>
                <a:gd name="T39" fmla="*/ 96 h 608"/>
                <a:gd name="T40" fmla="*/ 12 w 56"/>
                <a:gd name="T41" fmla="*/ 96 h 608"/>
                <a:gd name="T42" fmla="*/ 9 w 56"/>
                <a:gd name="T43" fmla="*/ 59 h 608"/>
                <a:gd name="T44" fmla="*/ 1 w 56"/>
                <a:gd name="T45" fmla="*/ 18 h 608"/>
                <a:gd name="T46" fmla="*/ 0 w 56"/>
                <a:gd name="T47" fmla="*/ 9 h 608"/>
                <a:gd name="T48" fmla="*/ 5 w 56"/>
                <a:gd name="T49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608">
                  <a:moveTo>
                    <a:pt x="5" y="0"/>
                  </a:moveTo>
                  <a:lnTo>
                    <a:pt x="9" y="21"/>
                  </a:lnTo>
                  <a:lnTo>
                    <a:pt x="16" y="62"/>
                  </a:lnTo>
                  <a:lnTo>
                    <a:pt x="17" y="101"/>
                  </a:lnTo>
                  <a:lnTo>
                    <a:pt x="19" y="101"/>
                  </a:lnTo>
                  <a:lnTo>
                    <a:pt x="23" y="104"/>
                  </a:lnTo>
                  <a:lnTo>
                    <a:pt x="30" y="117"/>
                  </a:lnTo>
                  <a:lnTo>
                    <a:pt x="37" y="134"/>
                  </a:lnTo>
                  <a:lnTo>
                    <a:pt x="44" y="152"/>
                  </a:lnTo>
                  <a:lnTo>
                    <a:pt x="49" y="168"/>
                  </a:lnTo>
                  <a:lnTo>
                    <a:pt x="51" y="179"/>
                  </a:lnTo>
                  <a:lnTo>
                    <a:pt x="56" y="608"/>
                  </a:lnTo>
                  <a:lnTo>
                    <a:pt x="51" y="608"/>
                  </a:lnTo>
                  <a:lnTo>
                    <a:pt x="44" y="175"/>
                  </a:lnTo>
                  <a:lnTo>
                    <a:pt x="42" y="164"/>
                  </a:lnTo>
                  <a:lnTo>
                    <a:pt x="39" y="147"/>
                  </a:lnTo>
                  <a:lnTo>
                    <a:pt x="31" y="129"/>
                  </a:lnTo>
                  <a:lnTo>
                    <a:pt x="24" y="113"/>
                  </a:lnTo>
                  <a:lnTo>
                    <a:pt x="17" y="101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9" y="59"/>
                  </a:lnTo>
                  <a:lnTo>
                    <a:pt x="1" y="18"/>
                  </a:lnTo>
                  <a:lnTo>
                    <a:pt x="0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E8196"/>
            </a:solidFill>
            <a:ln w="0">
              <a:solidFill>
                <a:srgbClr val="1E819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825"/>
            <p:cNvSpPr/>
            <p:nvPr/>
          </p:nvSpPr>
          <p:spPr bwMode="auto">
            <a:xfrm>
              <a:off x="3149600" y="5553076"/>
              <a:ext cx="87313" cy="950913"/>
            </a:xfrm>
            <a:custGeom>
              <a:avLst/>
              <a:gdLst>
                <a:gd name="T0" fmla="*/ 4 w 55"/>
                <a:gd name="T1" fmla="*/ 0 h 599"/>
                <a:gd name="T2" fmla="*/ 5 w 55"/>
                <a:gd name="T3" fmla="*/ 9 h 599"/>
                <a:gd name="T4" fmla="*/ 13 w 55"/>
                <a:gd name="T5" fmla="*/ 50 h 599"/>
                <a:gd name="T6" fmla="*/ 16 w 55"/>
                <a:gd name="T7" fmla="*/ 87 h 599"/>
                <a:gd name="T8" fmla="*/ 16 w 55"/>
                <a:gd name="T9" fmla="*/ 87 h 599"/>
                <a:gd name="T10" fmla="*/ 21 w 55"/>
                <a:gd name="T11" fmla="*/ 92 h 599"/>
                <a:gd name="T12" fmla="*/ 28 w 55"/>
                <a:gd name="T13" fmla="*/ 104 h 599"/>
                <a:gd name="T14" fmla="*/ 35 w 55"/>
                <a:gd name="T15" fmla="*/ 120 h 599"/>
                <a:gd name="T16" fmla="*/ 43 w 55"/>
                <a:gd name="T17" fmla="*/ 138 h 599"/>
                <a:gd name="T18" fmla="*/ 46 w 55"/>
                <a:gd name="T19" fmla="*/ 155 h 599"/>
                <a:gd name="T20" fmla="*/ 48 w 55"/>
                <a:gd name="T21" fmla="*/ 166 h 599"/>
                <a:gd name="T22" fmla="*/ 55 w 55"/>
                <a:gd name="T23" fmla="*/ 599 h 599"/>
                <a:gd name="T24" fmla="*/ 51 w 55"/>
                <a:gd name="T25" fmla="*/ 597 h 599"/>
                <a:gd name="T26" fmla="*/ 48 w 55"/>
                <a:gd name="T27" fmla="*/ 597 h 599"/>
                <a:gd name="T28" fmla="*/ 43 w 55"/>
                <a:gd name="T29" fmla="*/ 163 h 599"/>
                <a:gd name="T30" fmla="*/ 41 w 55"/>
                <a:gd name="T31" fmla="*/ 150 h 599"/>
                <a:gd name="T32" fmla="*/ 35 w 55"/>
                <a:gd name="T33" fmla="*/ 134 h 599"/>
                <a:gd name="T34" fmla="*/ 28 w 55"/>
                <a:gd name="T35" fmla="*/ 117 h 599"/>
                <a:gd name="T36" fmla="*/ 21 w 55"/>
                <a:gd name="T37" fmla="*/ 101 h 599"/>
                <a:gd name="T38" fmla="*/ 14 w 55"/>
                <a:gd name="T39" fmla="*/ 88 h 599"/>
                <a:gd name="T40" fmla="*/ 9 w 55"/>
                <a:gd name="T41" fmla="*/ 83 h 599"/>
                <a:gd name="T42" fmla="*/ 9 w 55"/>
                <a:gd name="T43" fmla="*/ 83 h 599"/>
                <a:gd name="T44" fmla="*/ 5 w 55"/>
                <a:gd name="T45" fmla="*/ 48 h 599"/>
                <a:gd name="T46" fmla="*/ 0 w 55"/>
                <a:gd name="T47" fmla="*/ 9 h 599"/>
                <a:gd name="T48" fmla="*/ 4 w 55"/>
                <a:gd name="T4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599">
                  <a:moveTo>
                    <a:pt x="4" y="0"/>
                  </a:moveTo>
                  <a:lnTo>
                    <a:pt x="5" y="9"/>
                  </a:lnTo>
                  <a:lnTo>
                    <a:pt x="13" y="50"/>
                  </a:lnTo>
                  <a:lnTo>
                    <a:pt x="16" y="87"/>
                  </a:lnTo>
                  <a:lnTo>
                    <a:pt x="16" y="87"/>
                  </a:lnTo>
                  <a:lnTo>
                    <a:pt x="21" y="92"/>
                  </a:lnTo>
                  <a:lnTo>
                    <a:pt x="28" y="104"/>
                  </a:lnTo>
                  <a:lnTo>
                    <a:pt x="35" y="120"/>
                  </a:lnTo>
                  <a:lnTo>
                    <a:pt x="43" y="138"/>
                  </a:lnTo>
                  <a:lnTo>
                    <a:pt x="46" y="155"/>
                  </a:lnTo>
                  <a:lnTo>
                    <a:pt x="48" y="166"/>
                  </a:lnTo>
                  <a:lnTo>
                    <a:pt x="55" y="599"/>
                  </a:lnTo>
                  <a:lnTo>
                    <a:pt x="51" y="597"/>
                  </a:lnTo>
                  <a:lnTo>
                    <a:pt x="48" y="597"/>
                  </a:lnTo>
                  <a:lnTo>
                    <a:pt x="43" y="163"/>
                  </a:lnTo>
                  <a:lnTo>
                    <a:pt x="41" y="150"/>
                  </a:lnTo>
                  <a:lnTo>
                    <a:pt x="35" y="134"/>
                  </a:lnTo>
                  <a:lnTo>
                    <a:pt x="28" y="117"/>
                  </a:lnTo>
                  <a:lnTo>
                    <a:pt x="21" y="101"/>
                  </a:lnTo>
                  <a:lnTo>
                    <a:pt x="14" y="88"/>
                  </a:lnTo>
                  <a:lnTo>
                    <a:pt x="9" y="83"/>
                  </a:lnTo>
                  <a:lnTo>
                    <a:pt x="9" y="83"/>
                  </a:lnTo>
                  <a:lnTo>
                    <a:pt x="5" y="48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1E8196"/>
            </a:solidFill>
            <a:ln w="0">
              <a:solidFill>
                <a:srgbClr val="1E819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826"/>
            <p:cNvSpPr/>
            <p:nvPr/>
          </p:nvSpPr>
          <p:spPr bwMode="auto">
            <a:xfrm>
              <a:off x="3144838" y="5567363"/>
              <a:ext cx="80963" cy="933450"/>
            </a:xfrm>
            <a:custGeom>
              <a:avLst/>
              <a:gdLst>
                <a:gd name="T0" fmla="*/ 3 w 51"/>
                <a:gd name="T1" fmla="*/ 0 h 588"/>
                <a:gd name="T2" fmla="*/ 8 w 51"/>
                <a:gd name="T3" fmla="*/ 39 h 588"/>
                <a:gd name="T4" fmla="*/ 12 w 51"/>
                <a:gd name="T5" fmla="*/ 74 h 588"/>
                <a:gd name="T6" fmla="*/ 12 w 51"/>
                <a:gd name="T7" fmla="*/ 74 h 588"/>
                <a:gd name="T8" fmla="*/ 17 w 51"/>
                <a:gd name="T9" fmla="*/ 79 h 588"/>
                <a:gd name="T10" fmla="*/ 24 w 51"/>
                <a:gd name="T11" fmla="*/ 92 h 588"/>
                <a:gd name="T12" fmla="*/ 31 w 51"/>
                <a:gd name="T13" fmla="*/ 108 h 588"/>
                <a:gd name="T14" fmla="*/ 38 w 51"/>
                <a:gd name="T15" fmla="*/ 125 h 588"/>
                <a:gd name="T16" fmla="*/ 44 w 51"/>
                <a:gd name="T17" fmla="*/ 141 h 588"/>
                <a:gd name="T18" fmla="*/ 46 w 51"/>
                <a:gd name="T19" fmla="*/ 154 h 588"/>
                <a:gd name="T20" fmla="*/ 51 w 51"/>
                <a:gd name="T21" fmla="*/ 588 h 588"/>
                <a:gd name="T22" fmla="*/ 46 w 51"/>
                <a:gd name="T23" fmla="*/ 588 h 588"/>
                <a:gd name="T24" fmla="*/ 38 w 51"/>
                <a:gd name="T25" fmla="*/ 148 h 588"/>
                <a:gd name="T26" fmla="*/ 37 w 51"/>
                <a:gd name="T27" fmla="*/ 138 h 588"/>
                <a:gd name="T28" fmla="*/ 31 w 51"/>
                <a:gd name="T29" fmla="*/ 122 h 588"/>
                <a:gd name="T30" fmla="*/ 26 w 51"/>
                <a:gd name="T31" fmla="*/ 104 h 588"/>
                <a:gd name="T32" fmla="*/ 17 w 51"/>
                <a:gd name="T33" fmla="*/ 86 h 588"/>
                <a:gd name="T34" fmla="*/ 12 w 51"/>
                <a:gd name="T35" fmla="*/ 74 h 588"/>
                <a:gd name="T36" fmla="*/ 7 w 51"/>
                <a:gd name="T37" fmla="*/ 71 h 588"/>
                <a:gd name="T38" fmla="*/ 5 w 51"/>
                <a:gd name="T39" fmla="*/ 71 h 588"/>
                <a:gd name="T40" fmla="*/ 3 w 51"/>
                <a:gd name="T41" fmla="*/ 41 h 588"/>
                <a:gd name="T42" fmla="*/ 0 w 51"/>
                <a:gd name="T43" fmla="*/ 11 h 588"/>
                <a:gd name="T44" fmla="*/ 3 w 51"/>
                <a:gd name="T45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588">
                  <a:moveTo>
                    <a:pt x="3" y="0"/>
                  </a:moveTo>
                  <a:lnTo>
                    <a:pt x="8" y="39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7" y="79"/>
                  </a:lnTo>
                  <a:lnTo>
                    <a:pt x="24" y="92"/>
                  </a:lnTo>
                  <a:lnTo>
                    <a:pt x="31" y="108"/>
                  </a:lnTo>
                  <a:lnTo>
                    <a:pt x="38" y="125"/>
                  </a:lnTo>
                  <a:lnTo>
                    <a:pt x="44" y="141"/>
                  </a:lnTo>
                  <a:lnTo>
                    <a:pt x="46" y="154"/>
                  </a:lnTo>
                  <a:lnTo>
                    <a:pt x="51" y="588"/>
                  </a:lnTo>
                  <a:lnTo>
                    <a:pt x="46" y="588"/>
                  </a:lnTo>
                  <a:lnTo>
                    <a:pt x="38" y="148"/>
                  </a:lnTo>
                  <a:lnTo>
                    <a:pt x="37" y="138"/>
                  </a:lnTo>
                  <a:lnTo>
                    <a:pt x="31" y="122"/>
                  </a:lnTo>
                  <a:lnTo>
                    <a:pt x="26" y="104"/>
                  </a:lnTo>
                  <a:lnTo>
                    <a:pt x="17" y="86"/>
                  </a:lnTo>
                  <a:lnTo>
                    <a:pt x="12" y="74"/>
                  </a:lnTo>
                  <a:lnTo>
                    <a:pt x="7" y="71"/>
                  </a:lnTo>
                  <a:lnTo>
                    <a:pt x="5" y="71"/>
                  </a:lnTo>
                  <a:lnTo>
                    <a:pt x="3" y="41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1D8096"/>
            </a:solidFill>
            <a:ln w="0">
              <a:solidFill>
                <a:srgbClr val="1D809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827"/>
            <p:cNvSpPr/>
            <p:nvPr/>
          </p:nvSpPr>
          <p:spPr bwMode="auto">
            <a:xfrm>
              <a:off x="3138488" y="5584826"/>
              <a:ext cx="79375" cy="915988"/>
            </a:xfrm>
            <a:custGeom>
              <a:avLst/>
              <a:gdLst>
                <a:gd name="T0" fmla="*/ 4 w 50"/>
                <a:gd name="T1" fmla="*/ 0 h 577"/>
                <a:gd name="T2" fmla="*/ 7 w 50"/>
                <a:gd name="T3" fmla="*/ 30 h 577"/>
                <a:gd name="T4" fmla="*/ 9 w 50"/>
                <a:gd name="T5" fmla="*/ 60 h 577"/>
                <a:gd name="T6" fmla="*/ 11 w 50"/>
                <a:gd name="T7" fmla="*/ 60 h 577"/>
                <a:gd name="T8" fmla="*/ 16 w 50"/>
                <a:gd name="T9" fmla="*/ 63 h 577"/>
                <a:gd name="T10" fmla="*/ 21 w 50"/>
                <a:gd name="T11" fmla="*/ 75 h 577"/>
                <a:gd name="T12" fmla="*/ 30 w 50"/>
                <a:gd name="T13" fmla="*/ 93 h 577"/>
                <a:gd name="T14" fmla="*/ 35 w 50"/>
                <a:gd name="T15" fmla="*/ 111 h 577"/>
                <a:gd name="T16" fmla="*/ 41 w 50"/>
                <a:gd name="T17" fmla="*/ 127 h 577"/>
                <a:gd name="T18" fmla="*/ 42 w 50"/>
                <a:gd name="T19" fmla="*/ 137 h 577"/>
                <a:gd name="T20" fmla="*/ 50 w 50"/>
                <a:gd name="T21" fmla="*/ 577 h 577"/>
                <a:gd name="T22" fmla="*/ 42 w 50"/>
                <a:gd name="T23" fmla="*/ 577 h 577"/>
                <a:gd name="T24" fmla="*/ 35 w 50"/>
                <a:gd name="T25" fmla="*/ 134 h 577"/>
                <a:gd name="T26" fmla="*/ 34 w 50"/>
                <a:gd name="T27" fmla="*/ 123 h 577"/>
                <a:gd name="T28" fmla="*/ 30 w 50"/>
                <a:gd name="T29" fmla="*/ 105 h 577"/>
                <a:gd name="T30" fmla="*/ 23 w 50"/>
                <a:gd name="T31" fmla="*/ 88 h 577"/>
                <a:gd name="T32" fmla="*/ 16 w 50"/>
                <a:gd name="T33" fmla="*/ 72 h 577"/>
                <a:gd name="T34" fmla="*/ 9 w 50"/>
                <a:gd name="T35" fmla="*/ 60 h 577"/>
                <a:gd name="T36" fmla="*/ 4 w 50"/>
                <a:gd name="T37" fmla="*/ 54 h 577"/>
                <a:gd name="T38" fmla="*/ 4 w 50"/>
                <a:gd name="T39" fmla="*/ 54 h 577"/>
                <a:gd name="T40" fmla="*/ 0 w 50"/>
                <a:gd name="T41" fmla="*/ 10 h 577"/>
                <a:gd name="T42" fmla="*/ 4 w 50"/>
                <a:gd name="T43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577">
                  <a:moveTo>
                    <a:pt x="4" y="0"/>
                  </a:moveTo>
                  <a:lnTo>
                    <a:pt x="7" y="30"/>
                  </a:lnTo>
                  <a:lnTo>
                    <a:pt x="9" y="60"/>
                  </a:lnTo>
                  <a:lnTo>
                    <a:pt x="11" y="60"/>
                  </a:lnTo>
                  <a:lnTo>
                    <a:pt x="16" y="63"/>
                  </a:lnTo>
                  <a:lnTo>
                    <a:pt x="21" y="75"/>
                  </a:lnTo>
                  <a:lnTo>
                    <a:pt x="30" y="93"/>
                  </a:lnTo>
                  <a:lnTo>
                    <a:pt x="35" y="111"/>
                  </a:lnTo>
                  <a:lnTo>
                    <a:pt x="41" y="127"/>
                  </a:lnTo>
                  <a:lnTo>
                    <a:pt x="42" y="137"/>
                  </a:lnTo>
                  <a:lnTo>
                    <a:pt x="50" y="577"/>
                  </a:lnTo>
                  <a:lnTo>
                    <a:pt x="42" y="577"/>
                  </a:lnTo>
                  <a:lnTo>
                    <a:pt x="35" y="134"/>
                  </a:lnTo>
                  <a:lnTo>
                    <a:pt x="34" y="123"/>
                  </a:lnTo>
                  <a:lnTo>
                    <a:pt x="30" y="105"/>
                  </a:lnTo>
                  <a:lnTo>
                    <a:pt x="23" y="88"/>
                  </a:lnTo>
                  <a:lnTo>
                    <a:pt x="16" y="72"/>
                  </a:lnTo>
                  <a:lnTo>
                    <a:pt x="9" y="60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0" y="1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1D7F96"/>
            </a:solidFill>
            <a:ln w="0">
              <a:solidFill>
                <a:srgbClr val="1D7F9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828"/>
            <p:cNvSpPr/>
            <p:nvPr/>
          </p:nvSpPr>
          <p:spPr bwMode="auto">
            <a:xfrm>
              <a:off x="3130550" y="5600701"/>
              <a:ext cx="74613" cy="900113"/>
            </a:xfrm>
            <a:custGeom>
              <a:avLst/>
              <a:gdLst>
                <a:gd name="T0" fmla="*/ 5 w 47"/>
                <a:gd name="T1" fmla="*/ 0 h 567"/>
                <a:gd name="T2" fmla="*/ 9 w 47"/>
                <a:gd name="T3" fmla="*/ 44 h 567"/>
                <a:gd name="T4" fmla="*/ 9 w 47"/>
                <a:gd name="T5" fmla="*/ 44 h 567"/>
                <a:gd name="T6" fmla="*/ 14 w 47"/>
                <a:gd name="T7" fmla="*/ 50 h 567"/>
                <a:gd name="T8" fmla="*/ 21 w 47"/>
                <a:gd name="T9" fmla="*/ 62 h 567"/>
                <a:gd name="T10" fmla="*/ 28 w 47"/>
                <a:gd name="T11" fmla="*/ 78 h 567"/>
                <a:gd name="T12" fmla="*/ 35 w 47"/>
                <a:gd name="T13" fmla="*/ 95 h 567"/>
                <a:gd name="T14" fmla="*/ 39 w 47"/>
                <a:gd name="T15" fmla="*/ 113 h 567"/>
                <a:gd name="T16" fmla="*/ 40 w 47"/>
                <a:gd name="T17" fmla="*/ 124 h 567"/>
                <a:gd name="T18" fmla="*/ 47 w 47"/>
                <a:gd name="T19" fmla="*/ 567 h 567"/>
                <a:gd name="T20" fmla="*/ 40 w 47"/>
                <a:gd name="T21" fmla="*/ 567 h 567"/>
                <a:gd name="T22" fmla="*/ 35 w 47"/>
                <a:gd name="T23" fmla="*/ 120 h 567"/>
                <a:gd name="T24" fmla="*/ 33 w 47"/>
                <a:gd name="T25" fmla="*/ 108 h 567"/>
                <a:gd name="T26" fmla="*/ 28 w 47"/>
                <a:gd name="T27" fmla="*/ 92 h 567"/>
                <a:gd name="T28" fmla="*/ 21 w 47"/>
                <a:gd name="T29" fmla="*/ 74 h 567"/>
                <a:gd name="T30" fmla="*/ 14 w 47"/>
                <a:gd name="T31" fmla="*/ 57 h 567"/>
                <a:gd name="T32" fmla="*/ 7 w 47"/>
                <a:gd name="T33" fmla="*/ 46 h 567"/>
                <a:gd name="T34" fmla="*/ 2 w 47"/>
                <a:gd name="T35" fmla="*/ 41 h 567"/>
                <a:gd name="T36" fmla="*/ 2 w 47"/>
                <a:gd name="T37" fmla="*/ 41 h 567"/>
                <a:gd name="T38" fmla="*/ 0 w 47"/>
                <a:gd name="T39" fmla="*/ 16 h 567"/>
                <a:gd name="T40" fmla="*/ 2 w 47"/>
                <a:gd name="T41" fmla="*/ 9 h 567"/>
                <a:gd name="T42" fmla="*/ 5 w 47"/>
                <a:gd name="T43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567">
                  <a:moveTo>
                    <a:pt x="5" y="0"/>
                  </a:moveTo>
                  <a:lnTo>
                    <a:pt x="9" y="44"/>
                  </a:lnTo>
                  <a:lnTo>
                    <a:pt x="9" y="44"/>
                  </a:lnTo>
                  <a:lnTo>
                    <a:pt x="14" y="50"/>
                  </a:lnTo>
                  <a:lnTo>
                    <a:pt x="21" y="62"/>
                  </a:lnTo>
                  <a:lnTo>
                    <a:pt x="28" y="78"/>
                  </a:lnTo>
                  <a:lnTo>
                    <a:pt x="35" y="95"/>
                  </a:lnTo>
                  <a:lnTo>
                    <a:pt x="39" y="113"/>
                  </a:lnTo>
                  <a:lnTo>
                    <a:pt x="40" y="124"/>
                  </a:lnTo>
                  <a:lnTo>
                    <a:pt x="47" y="567"/>
                  </a:lnTo>
                  <a:lnTo>
                    <a:pt x="40" y="567"/>
                  </a:lnTo>
                  <a:lnTo>
                    <a:pt x="35" y="120"/>
                  </a:lnTo>
                  <a:lnTo>
                    <a:pt x="33" y="108"/>
                  </a:lnTo>
                  <a:lnTo>
                    <a:pt x="28" y="92"/>
                  </a:lnTo>
                  <a:lnTo>
                    <a:pt x="21" y="74"/>
                  </a:lnTo>
                  <a:lnTo>
                    <a:pt x="14" y="57"/>
                  </a:lnTo>
                  <a:lnTo>
                    <a:pt x="7" y="46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16"/>
                  </a:lnTo>
                  <a:lnTo>
                    <a:pt x="2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D7F95"/>
            </a:solidFill>
            <a:ln w="0">
              <a:solidFill>
                <a:srgbClr val="1D7F9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829"/>
            <p:cNvSpPr/>
            <p:nvPr/>
          </p:nvSpPr>
          <p:spPr bwMode="auto">
            <a:xfrm>
              <a:off x="3130550" y="5626101"/>
              <a:ext cx="63500" cy="874713"/>
            </a:xfrm>
            <a:custGeom>
              <a:avLst/>
              <a:gdLst>
                <a:gd name="T0" fmla="*/ 0 w 40"/>
                <a:gd name="T1" fmla="*/ 0 h 551"/>
                <a:gd name="T2" fmla="*/ 2 w 40"/>
                <a:gd name="T3" fmla="*/ 25 h 551"/>
                <a:gd name="T4" fmla="*/ 2 w 40"/>
                <a:gd name="T5" fmla="*/ 25 h 551"/>
                <a:gd name="T6" fmla="*/ 7 w 40"/>
                <a:gd name="T7" fmla="*/ 30 h 551"/>
                <a:gd name="T8" fmla="*/ 14 w 40"/>
                <a:gd name="T9" fmla="*/ 41 h 551"/>
                <a:gd name="T10" fmla="*/ 21 w 40"/>
                <a:gd name="T11" fmla="*/ 58 h 551"/>
                <a:gd name="T12" fmla="*/ 28 w 40"/>
                <a:gd name="T13" fmla="*/ 76 h 551"/>
                <a:gd name="T14" fmla="*/ 33 w 40"/>
                <a:gd name="T15" fmla="*/ 92 h 551"/>
                <a:gd name="T16" fmla="*/ 35 w 40"/>
                <a:gd name="T17" fmla="*/ 104 h 551"/>
                <a:gd name="T18" fmla="*/ 40 w 40"/>
                <a:gd name="T19" fmla="*/ 551 h 551"/>
                <a:gd name="T20" fmla="*/ 35 w 40"/>
                <a:gd name="T21" fmla="*/ 551 h 551"/>
                <a:gd name="T22" fmla="*/ 28 w 40"/>
                <a:gd name="T23" fmla="*/ 99 h 551"/>
                <a:gd name="T24" fmla="*/ 26 w 40"/>
                <a:gd name="T25" fmla="*/ 87 h 551"/>
                <a:gd name="T26" fmla="*/ 21 w 40"/>
                <a:gd name="T27" fmla="*/ 69 h 551"/>
                <a:gd name="T28" fmla="*/ 14 w 40"/>
                <a:gd name="T29" fmla="*/ 51 h 551"/>
                <a:gd name="T30" fmla="*/ 7 w 40"/>
                <a:gd name="T31" fmla="*/ 34 h 551"/>
                <a:gd name="T32" fmla="*/ 0 w 40"/>
                <a:gd name="T33" fmla="*/ 23 h 551"/>
                <a:gd name="T34" fmla="*/ 0 w 40"/>
                <a:gd name="T35" fmla="*/ 7 h 551"/>
                <a:gd name="T36" fmla="*/ 0 w 40"/>
                <a:gd name="T37" fmla="*/ 4 h 551"/>
                <a:gd name="T38" fmla="*/ 0 w 40"/>
                <a:gd name="T3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551">
                  <a:moveTo>
                    <a:pt x="0" y="0"/>
                  </a:moveTo>
                  <a:lnTo>
                    <a:pt x="2" y="25"/>
                  </a:lnTo>
                  <a:lnTo>
                    <a:pt x="2" y="25"/>
                  </a:lnTo>
                  <a:lnTo>
                    <a:pt x="7" y="30"/>
                  </a:lnTo>
                  <a:lnTo>
                    <a:pt x="14" y="41"/>
                  </a:lnTo>
                  <a:lnTo>
                    <a:pt x="21" y="58"/>
                  </a:lnTo>
                  <a:lnTo>
                    <a:pt x="28" y="76"/>
                  </a:lnTo>
                  <a:lnTo>
                    <a:pt x="33" y="92"/>
                  </a:lnTo>
                  <a:lnTo>
                    <a:pt x="35" y="104"/>
                  </a:lnTo>
                  <a:lnTo>
                    <a:pt x="40" y="551"/>
                  </a:lnTo>
                  <a:lnTo>
                    <a:pt x="35" y="551"/>
                  </a:lnTo>
                  <a:lnTo>
                    <a:pt x="28" y="99"/>
                  </a:lnTo>
                  <a:lnTo>
                    <a:pt x="26" y="87"/>
                  </a:lnTo>
                  <a:lnTo>
                    <a:pt x="21" y="69"/>
                  </a:lnTo>
                  <a:lnTo>
                    <a:pt x="14" y="51"/>
                  </a:lnTo>
                  <a:lnTo>
                    <a:pt x="7" y="34"/>
                  </a:lnTo>
                  <a:lnTo>
                    <a:pt x="0" y="23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7E95"/>
            </a:solidFill>
            <a:ln w="0">
              <a:solidFill>
                <a:srgbClr val="1D7E9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830"/>
            <p:cNvSpPr/>
            <p:nvPr/>
          </p:nvSpPr>
          <p:spPr bwMode="auto">
            <a:xfrm>
              <a:off x="3130550" y="5662613"/>
              <a:ext cx="55563" cy="838200"/>
            </a:xfrm>
            <a:custGeom>
              <a:avLst/>
              <a:gdLst>
                <a:gd name="T0" fmla="*/ 0 w 35"/>
                <a:gd name="T1" fmla="*/ 0 h 528"/>
                <a:gd name="T2" fmla="*/ 7 w 35"/>
                <a:gd name="T3" fmla="*/ 11 h 528"/>
                <a:gd name="T4" fmla="*/ 14 w 35"/>
                <a:gd name="T5" fmla="*/ 28 h 528"/>
                <a:gd name="T6" fmla="*/ 21 w 35"/>
                <a:gd name="T7" fmla="*/ 46 h 528"/>
                <a:gd name="T8" fmla="*/ 26 w 35"/>
                <a:gd name="T9" fmla="*/ 64 h 528"/>
                <a:gd name="T10" fmla="*/ 28 w 35"/>
                <a:gd name="T11" fmla="*/ 76 h 528"/>
                <a:gd name="T12" fmla="*/ 35 w 35"/>
                <a:gd name="T13" fmla="*/ 528 h 528"/>
                <a:gd name="T14" fmla="*/ 28 w 35"/>
                <a:gd name="T15" fmla="*/ 528 h 528"/>
                <a:gd name="T16" fmla="*/ 23 w 35"/>
                <a:gd name="T17" fmla="*/ 72 h 528"/>
                <a:gd name="T18" fmla="*/ 19 w 35"/>
                <a:gd name="T19" fmla="*/ 60 h 528"/>
                <a:gd name="T20" fmla="*/ 14 w 35"/>
                <a:gd name="T21" fmla="*/ 42 h 528"/>
                <a:gd name="T22" fmla="*/ 7 w 35"/>
                <a:gd name="T23" fmla="*/ 23 h 528"/>
                <a:gd name="T24" fmla="*/ 0 w 35"/>
                <a:gd name="T25" fmla="*/ 5 h 528"/>
                <a:gd name="T26" fmla="*/ 0 w 35"/>
                <a:gd name="T27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528">
                  <a:moveTo>
                    <a:pt x="0" y="0"/>
                  </a:moveTo>
                  <a:lnTo>
                    <a:pt x="7" y="11"/>
                  </a:lnTo>
                  <a:lnTo>
                    <a:pt x="14" y="28"/>
                  </a:lnTo>
                  <a:lnTo>
                    <a:pt x="21" y="46"/>
                  </a:lnTo>
                  <a:lnTo>
                    <a:pt x="26" y="64"/>
                  </a:lnTo>
                  <a:lnTo>
                    <a:pt x="28" y="76"/>
                  </a:lnTo>
                  <a:lnTo>
                    <a:pt x="35" y="528"/>
                  </a:lnTo>
                  <a:lnTo>
                    <a:pt x="28" y="528"/>
                  </a:lnTo>
                  <a:lnTo>
                    <a:pt x="23" y="72"/>
                  </a:lnTo>
                  <a:lnTo>
                    <a:pt x="19" y="60"/>
                  </a:lnTo>
                  <a:lnTo>
                    <a:pt x="14" y="42"/>
                  </a:lnTo>
                  <a:lnTo>
                    <a:pt x="7" y="2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7E94"/>
            </a:solidFill>
            <a:ln w="0">
              <a:solidFill>
                <a:srgbClr val="1D7E94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831"/>
            <p:cNvSpPr/>
            <p:nvPr/>
          </p:nvSpPr>
          <p:spPr bwMode="auto">
            <a:xfrm>
              <a:off x="3130550" y="5670551"/>
              <a:ext cx="44450" cy="830263"/>
            </a:xfrm>
            <a:custGeom>
              <a:avLst/>
              <a:gdLst>
                <a:gd name="T0" fmla="*/ 0 w 28"/>
                <a:gd name="T1" fmla="*/ 0 h 523"/>
                <a:gd name="T2" fmla="*/ 7 w 28"/>
                <a:gd name="T3" fmla="*/ 18 h 523"/>
                <a:gd name="T4" fmla="*/ 14 w 28"/>
                <a:gd name="T5" fmla="*/ 37 h 523"/>
                <a:gd name="T6" fmla="*/ 19 w 28"/>
                <a:gd name="T7" fmla="*/ 55 h 523"/>
                <a:gd name="T8" fmla="*/ 23 w 28"/>
                <a:gd name="T9" fmla="*/ 67 h 523"/>
                <a:gd name="T10" fmla="*/ 28 w 28"/>
                <a:gd name="T11" fmla="*/ 523 h 523"/>
                <a:gd name="T12" fmla="*/ 26 w 28"/>
                <a:gd name="T13" fmla="*/ 523 h 523"/>
                <a:gd name="T14" fmla="*/ 23 w 28"/>
                <a:gd name="T15" fmla="*/ 523 h 523"/>
                <a:gd name="T16" fmla="*/ 23 w 28"/>
                <a:gd name="T17" fmla="*/ 523 h 523"/>
                <a:gd name="T18" fmla="*/ 16 w 28"/>
                <a:gd name="T19" fmla="*/ 64 h 523"/>
                <a:gd name="T20" fmla="*/ 14 w 28"/>
                <a:gd name="T21" fmla="*/ 53 h 523"/>
                <a:gd name="T22" fmla="*/ 10 w 28"/>
                <a:gd name="T23" fmla="*/ 41 h 523"/>
                <a:gd name="T24" fmla="*/ 5 w 28"/>
                <a:gd name="T25" fmla="*/ 25 h 523"/>
                <a:gd name="T26" fmla="*/ 0 w 28"/>
                <a:gd name="T27" fmla="*/ 11 h 523"/>
                <a:gd name="T28" fmla="*/ 0 w 28"/>
                <a:gd name="T2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523">
                  <a:moveTo>
                    <a:pt x="0" y="0"/>
                  </a:moveTo>
                  <a:lnTo>
                    <a:pt x="7" y="18"/>
                  </a:lnTo>
                  <a:lnTo>
                    <a:pt x="14" y="37"/>
                  </a:lnTo>
                  <a:lnTo>
                    <a:pt x="19" y="55"/>
                  </a:lnTo>
                  <a:lnTo>
                    <a:pt x="23" y="67"/>
                  </a:lnTo>
                  <a:lnTo>
                    <a:pt x="28" y="523"/>
                  </a:lnTo>
                  <a:lnTo>
                    <a:pt x="26" y="523"/>
                  </a:lnTo>
                  <a:lnTo>
                    <a:pt x="23" y="523"/>
                  </a:lnTo>
                  <a:lnTo>
                    <a:pt x="23" y="523"/>
                  </a:lnTo>
                  <a:lnTo>
                    <a:pt x="16" y="64"/>
                  </a:lnTo>
                  <a:lnTo>
                    <a:pt x="14" y="53"/>
                  </a:lnTo>
                  <a:lnTo>
                    <a:pt x="10" y="41"/>
                  </a:lnTo>
                  <a:lnTo>
                    <a:pt x="5" y="25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7E93"/>
            </a:solidFill>
            <a:ln w="0">
              <a:solidFill>
                <a:srgbClr val="1D7E9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832"/>
            <p:cNvSpPr/>
            <p:nvPr/>
          </p:nvSpPr>
          <p:spPr bwMode="auto">
            <a:xfrm>
              <a:off x="3130550" y="5688013"/>
              <a:ext cx="36513" cy="812800"/>
            </a:xfrm>
            <a:custGeom>
              <a:avLst/>
              <a:gdLst>
                <a:gd name="T0" fmla="*/ 0 w 23"/>
                <a:gd name="T1" fmla="*/ 0 h 512"/>
                <a:gd name="T2" fmla="*/ 5 w 23"/>
                <a:gd name="T3" fmla="*/ 14 h 512"/>
                <a:gd name="T4" fmla="*/ 10 w 23"/>
                <a:gd name="T5" fmla="*/ 30 h 512"/>
                <a:gd name="T6" fmla="*/ 14 w 23"/>
                <a:gd name="T7" fmla="*/ 42 h 512"/>
                <a:gd name="T8" fmla="*/ 16 w 23"/>
                <a:gd name="T9" fmla="*/ 53 h 512"/>
                <a:gd name="T10" fmla="*/ 23 w 23"/>
                <a:gd name="T11" fmla="*/ 512 h 512"/>
                <a:gd name="T12" fmla="*/ 19 w 23"/>
                <a:gd name="T13" fmla="*/ 510 h 512"/>
                <a:gd name="T14" fmla="*/ 16 w 23"/>
                <a:gd name="T15" fmla="*/ 507 h 512"/>
                <a:gd name="T16" fmla="*/ 9 w 23"/>
                <a:gd name="T17" fmla="*/ 48 h 512"/>
                <a:gd name="T18" fmla="*/ 9 w 23"/>
                <a:gd name="T19" fmla="*/ 39 h 512"/>
                <a:gd name="T20" fmla="*/ 5 w 23"/>
                <a:gd name="T21" fmla="*/ 26 h 512"/>
                <a:gd name="T22" fmla="*/ 0 w 23"/>
                <a:gd name="T23" fmla="*/ 12 h 512"/>
                <a:gd name="T24" fmla="*/ 0 w 23"/>
                <a:gd name="T25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512">
                  <a:moveTo>
                    <a:pt x="0" y="0"/>
                  </a:moveTo>
                  <a:lnTo>
                    <a:pt x="5" y="14"/>
                  </a:lnTo>
                  <a:lnTo>
                    <a:pt x="10" y="30"/>
                  </a:lnTo>
                  <a:lnTo>
                    <a:pt x="14" y="42"/>
                  </a:lnTo>
                  <a:lnTo>
                    <a:pt x="16" y="53"/>
                  </a:lnTo>
                  <a:lnTo>
                    <a:pt x="23" y="512"/>
                  </a:lnTo>
                  <a:lnTo>
                    <a:pt x="19" y="510"/>
                  </a:lnTo>
                  <a:lnTo>
                    <a:pt x="16" y="507"/>
                  </a:lnTo>
                  <a:lnTo>
                    <a:pt x="9" y="48"/>
                  </a:lnTo>
                  <a:lnTo>
                    <a:pt x="9" y="39"/>
                  </a:lnTo>
                  <a:lnTo>
                    <a:pt x="5" y="26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7D93"/>
            </a:solidFill>
            <a:ln w="0">
              <a:solidFill>
                <a:srgbClr val="1C7D9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833"/>
            <p:cNvSpPr/>
            <p:nvPr/>
          </p:nvSpPr>
          <p:spPr bwMode="auto">
            <a:xfrm>
              <a:off x="3130550" y="5707063"/>
              <a:ext cx="25400" cy="785813"/>
            </a:xfrm>
            <a:custGeom>
              <a:avLst/>
              <a:gdLst>
                <a:gd name="T0" fmla="*/ 0 w 16"/>
                <a:gd name="T1" fmla="*/ 0 h 495"/>
                <a:gd name="T2" fmla="*/ 5 w 16"/>
                <a:gd name="T3" fmla="*/ 14 h 495"/>
                <a:gd name="T4" fmla="*/ 9 w 16"/>
                <a:gd name="T5" fmla="*/ 27 h 495"/>
                <a:gd name="T6" fmla="*/ 9 w 16"/>
                <a:gd name="T7" fmla="*/ 36 h 495"/>
                <a:gd name="T8" fmla="*/ 16 w 16"/>
                <a:gd name="T9" fmla="*/ 495 h 495"/>
                <a:gd name="T10" fmla="*/ 12 w 16"/>
                <a:gd name="T11" fmla="*/ 491 h 495"/>
                <a:gd name="T12" fmla="*/ 9 w 16"/>
                <a:gd name="T13" fmla="*/ 486 h 495"/>
                <a:gd name="T14" fmla="*/ 3 w 16"/>
                <a:gd name="T15" fmla="*/ 32 h 495"/>
                <a:gd name="T16" fmla="*/ 2 w 16"/>
                <a:gd name="T17" fmla="*/ 27 h 495"/>
                <a:gd name="T18" fmla="*/ 2 w 16"/>
                <a:gd name="T19" fmla="*/ 21 h 495"/>
                <a:gd name="T20" fmla="*/ 0 w 16"/>
                <a:gd name="T21" fmla="*/ 16 h 495"/>
                <a:gd name="T22" fmla="*/ 0 w 16"/>
                <a:gd name="T23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495">
                  <a:moveTo>
                    <a:pt x="0" y="0"/>
                  </a:moveTo>
                  <a:lnTo>
                    <a:pt x="5" y="14"/>
                  </a:lnTo>
                  <a:lnTo>
                    <a:pt x="9" y="27"/>
                  </a:lnTo>
                  <a:lnTo>
                    <a:pt x="9" y="36"/>
                  </a:lnTo>
                  <a:lnTo>
                    <a:pt x="16" y="495"/>
                  </a:lnTo>
                  <a:lnTo>
                    <a:pt x="12" y="491"/>
                  </a:lnTo>
                  <a:lnTo>
                    <a:pt x="9" y="486"/>
                  </a:lnTo>
                  <a:lnTo>
                    <a:pt x="3" y="32"/>
                  </a:lnTo>
                  <a:lnTo>
                    <a:pt x="2" y="27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7D92"/>
            </a:solidFill>
            <a:ln w="0">
              <a:solidFill>
                <a:srgbClr val="1C7D9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834"/>
            <p:cNvSpPr/>
            <p:nvPr/>
          </p:nvSpPr>
          <p:spPr bwMode="auto">
            <a:xfrm>
              <a:off x="3130550" y="5732463"/>
              <a:ext cx="14288" cy="746125"/>
            </a:xfrm>
            <a:custGeom>
              <a:avLst/>
              <a:gdLst>
                <a:gd name="T0" fmla="*/ 0 w 9"/>
                <a:gd name="T1" fmla="*/ 0 h 470"/>
                <a:gd name="T2" fmla="*/ 2 w 9"/>
                <a:gd name="T3" fmla="*/ 5 h 470"/>
                <a:gd name="T4" fmla="*/ 2 w 9"/>
                <a:gd name="T5" fmla="*/ 11 h 470"/>
                <a:gd name="T6" fmla="*/ 3 w 9"/>
                <a:gd name="T7" fmla="*/ 16 h 470"/>
                <a:gd name="T8" fmla="*/ 9 w 9"/>
                <a:gd name="T9" fmla="*/ 470 h 470"/>
                <a:gd name="T10" fmla="*/ 7 w 9"/>
                <a:gd name="T11" fmla="*/ 465 h 470"/>
                <a:gd name="T12" fmla="*/ 3 w 9"/>
                <a:gd name="T13" fmla="*/ 457 h 470"/>
                <a:gd name="T14" fmla="*/ 3 w 9"/>
                <a:gd name="T15" fmla="*/ 450 h 470"/>
                <a:gd name="T16" fmla="*/ 0 w 9"/>
                <a:gd name="T17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70">
                  <a:moveTo>
                    <a:pt x="0" y="0"/>
                  </a:moveTo>
                  <a:lnTo>
                    <a:pt x="2" y="5"/>
                  </a:lnTo>
                  <a:lnTo>
                    <a:pt x="2" y="11"/>
                  </a:lnTo>
                  <a:lnTo>
                    <a:pt x="3" y="16"/>
                  </a:lnTo>
                  <a:lnTo>
                    <a:pt x="9" y="470"/>
                  </a:lnTo>
                  <a:lnTo>
                    <a:pt x="7" y="465"/>
                  </a:lnTo>
                  <a:lnTo>
                    <a:pt x="3" y="457"/>
                  </a:lnTo>
                  <a:lnTo>
                    <a:pt x="3" y="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7C92"/>
            </a:solidFill>
            <a:ln w="0">
              <a:solidFill>
                <a:srgbClr val="1C7C9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835"/>
            <p:cNvSpPr/>
            <p:nvPr/>
          </p:nvSpPr>
          <p:spPr bwMode="auto">
            <a:xfrm>
              <a:off x="3182938" y="5014913"/>
              <a:ext cx="46038" cy="493713"/>
            </a:xfrm>
            <a:custGeom>
              <a:avLst/>
              <a:gdLst>
                <a:gd name="T0" fmla="*/ 29 w 29"/>
                <a:gd name="T1" fmla="*/ 0 h 311"/>
                <a:gd name="T2" fmla="*/ 29 w 29"/>
                <a:gd name="T3" fmla="*/ 0 h 311"/>
                <a:gd name="T4" fmla="*/ 29 w 29"/>
                <a:gd name="T5" fmla="*/ 311 h 311"/>
                <a:gd name="T6" fmla="*/ 0 w 29"/>
                <a:gd name="T7" fmla="*/ 311 h 311"/>
                <a:gd name="T8" fmla="*/ 4 w 29"/>
                <a:gd name="T9" fmla="*/ 274 h 311"/>
                <a:gd name="T10" fmla="*/ 9 w 29"/>
                <a:gd name="T11" fmla="*/ 233 h 311"/>
                <a:gd name="T12" fmla="*/ 16 w 29"/>
                <a:gd name="T13" fmla="*/ 187 h 311"/>
                <a:gd name="T14" fmla="*/ 20 w 29"/>
                <a:gd name="T15" fmla="*/ 145 h 311"/>
                <a:gd name="T16" fmla="*/ 22 w 29"/>
                <a:gd name="T17" fmla="*/ 106 h 311"/>
                <a:gd name="T18" fmla="*/ 23 w 29"/>
                <a:gd name="T19" fmla="*/ 71 h 311"/>
                <a:gd name="T20" fmla="*/ 23 w 29"/>
                <a:gd name="T21" fmla="*/ 41 h 311"/>
                <a:gd name="T22" fmla="*/ 23 w 29"/>
                <a:gd name="T23" fmla="*/ 19 h 311"/>
                <a:gd name="T24" fmla="*/ 25 w 29"/>
                <a:gd name="T25" fmla="*/ 5 h 311"/>
                <a:gd name="T26" fmla="*/ 29 w 29"/>
                <a:gd name="T2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11">
                  <a:moveTo>
                    <a:pt x="29" y="0"/>
                  </a:moveTo>
                  <a:lnTo>
                    <a:pt x="29" y="0"/>
                  </a:lnTo>
                  <a:lnTo>
                    <a:pt x="29" y="311"/>
                  </a:lnTo>
                  <a:lnTo>
                    <a:pt x="0" y="311"/>
                  </a:lnTo>
                  <a:lnTo>
                    <a:pt x="4" y="274"/>
                  </a:lnTo>
                  <a:lnTo>
                    <a:pt x="9" y="233"/>
                  </a:lnTo>
                  <a:lnTo>
                    <a:pt x="16" y="187"/>
                  </a:lnTo>
                  <a:lnTo>
                    <a:pt x="20" y="145"/>
                  </a:lnTo>
                  <a:lnTo>
                    <a:pt x="22" y="106"/>
                  </a:lnTo>
                  <a:lnTo>
                    <a:pt x="23" y="71"/>
                  </a:lnTo>
                  <a:lnTo>
                    <a:pt x="23" y="41"/>
                  </a:lnTo>
                  <a:lnTo>
                    <a:pt x="23" y="19"/>
                  </a:lnTo>
                  <a:lnTo>
                    <a:pt x="25" y="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836"/>
            <p:cNvSpPr/>
            <p:nvPr/>
          </p:nvSpPr>
          <p:spPr bwMode="auto">
            <a:xfrm>
              <a:off x="3228975" y="5014913"/>
              <a:ext cx="41275" cy="496888"/>
            </a:xfrm>
            <a:custGeom>
              <a:avLst/>
              <a:gdLst>
                <a:gd name="T0" fmla="*/ 0 w 26"/>
                <a:gd name="T1" fmla="*/ 0 h 313"/>
                <a:gd name="T2" fmla="*/ 1 w 26"/>
                <a:gd name="T3" fmla="*/ 5 h 313"/>
                <a:gd name="T4" fmla="*/ 3 w 26"/>
                <a:gd name="T5" fmla="*/ 21 h 313"/>
                <a:gd name="T6" fmla="*/ 3 w 26"/>
                <a:gd name="T7" fmla="*/ 44 h 313"/>
                <a:gd name="T8" fmla="*/ 3 w 26"/>
                <a:gd name="T9" fmla="*/ 74 h 313"/>
                <a:gd name="T10" fmla="*/ 3 w 26"/>
                <a:gd name="T11" fmla="*/ 109 h 313"/>
                <a:gd name="T12" fmla="*/ 5 w 26"/>
                <a:gd name="T13" fmla="*/ 148 h 313"/>
                <a:gd name="T14" fmla="*/ 10 w 26"/>
                <a:gd name="T15" fmla="*/ 189 h 313"/>
                <a:gd name="T16" fmla="*/ 17 w 26"/>
                <a:gd name="T17" fmla="*/ 233 h 313"/>
                <a:gd name="T18" fmla="*/ 23 w 26"/>
                <a:gd name="T19" fmla="*/ 274 h 313"/>
                <a:gd name="T20" fmla="*/ 26 w 26"/>
                <a:gd name="T21" fmla="*/ 313 h 313"/>
                <a:gd name="T22" fmla="*/ 0 w 26"/>
                <a:gd name="T23" fmla="*/ 311 h 313"/>
                <a:gd name="T24" fmla="*/ 0 w 26"/>
                <a:gd name="T25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313">
                  <a:moveTo>
                    <a:pt x="0" y="0"/>
                  </a:moveTo>
                  <a:lnTo>
                    <a:pt x="1" y="5"/>
                  </a:lnTo>
                  <a:lnTo>
                    <a:pt x="3" y="21"/>
                  </a:lnTo>
                  <a:lnTo>
                    <a:pt x="3" y="44"/>
                  </a:lnTo>
                  <a:lnTo>
                    <a:pt x="3" y="74"/>
                  </a:lnTo>
                  <a:lnTo>
                    <a:pt x="3" y="109"/>
                  </a:lnTo>
                  <a:lnTo>
                    <a:pt x="5" y="148"/>
                  </a:lnTo>
                  <a:lnTo>
                    <a:pt x="10" y="189"/>
                  </a:lnTo>
                  <a:lnTo>
                    <a:pt x="17" y="233"/>
                  </a:lnTo>
                  <a:lnTo>
                    <a:pt x="23" y="274"/>
                  </a:lnTo>
                  <a:lnTo>
                    <a:pt x="26" y="313"/>
                  </a:lnTo>
                  <a:lnTo>
                    <a:pt x="0" y="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837"/>
            <p:cNvSpPr/>
            <p:nvPr/>
          </p:nvSpPr>
          <p:spPr bwMode="auto">
            <a:xfrm>
              <a:off x="3228975" y="5014913"/>
              <a:ext cx="41275" cy="496888"/>
            </a:xfrm>
            <a:custGeom>
              <a:avLst/>
              <a:gdLst>
                <a:gd name="T0" fmla="*/ 0 w 26"/>
                <a:gd name="T1" fmla="*/ 0 h 313"/>
                <a:gd name="T2" fmla="*/ 1 w 26"/>
                <a:gd name="T3" fmla="*/ 5 h 313"/>
                <a:gd name="T4" fmla="*/ 3 w 26"/>
                <a:gd name="T5" fmla="*/ 21 h 313"/>
                <a:gd name="T6" fmla="*/ 3 w 26"/>
                <a:gd name="T7" fmla="*/ 44 h 313"/>
                <a:gd name="T8" fmla="*/ 3 w 26"/>
                <a:gd name="T9" fmla="*/ 74 h 313"/>
                <a:gd name="T10" fmla="*/ 3 w 26"/>
                <a:gd name="T11" fmla="*/ 109 h 313"/>
                <a:gd name="T12" fmla="*/ 5 w 26"/>
                <a:gd name="T13" fmla="*/ 148 h 313"/>
                <a:gd name="T14" fmla="*/ 10 w 26"/>
                <a:gd name="T15" fmla="*/ 189 h 313"/>
                <a:gd name="T16" fmla="*/ 17 w 26"/>
                <a:gd name="T17" fmla="*/ 233 h 313"/>
                <a:gd name="T18" fmla="*/ 23 w 26"/>
                <a:gd name="T19" fmla="*/ 274 h 313"/>
                <a:gd name="T20" fmla="*/ 26 w 26"/>
                <a:gd name="T21" fmla="*/ 313 h 313"/>
                <a:gd name="T22" fmla="*/ 0 w 26"/>
                <a:gd name="T23" fmla="*/ 311 h 313"/>
                <a:gd name="T24" fmla="*/ 0 w 26"/>
                <a:gd name="T25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313">
                  <a:moveTo>
                    <a:pt x="0" y="0"/>
                  </a:moveTo>
                  <a:lnTo>
                    <a:pt x="1" y="5"/>
                  </a:lnTo>
                  <a:lnTo>
                    <a:pt x="3" y="21"/>
                  </a:lnTo>
                  <a:lnTo>
                    <a:pt x="3" y="44"/>
                  </a:lnTo>
                  <a:lnTo>
                    <a:pt x="3" y="74"/>
                  </a:lnTo>
                  <a:lnTo>
                    <a:pt x="3" y="109"/>
                  </a:lnTo>
                  <a:lnTo>
                    <a:pt x="5" y="148"/>
                  </a:lnTo>
                  <a:lnTo>
                    <a:pt x="10" y="189"/>
                  </a:lnTo>
                  <a:lnTo>
                    <a:pt x="17" y="233"/>
                  </a:lnTo>
                  <a:lnTo>
                    <a:pt x="23" y="274"/>
                  </a:lnTo>
                  <a:lnTo>
                    <a:pt x="26" y="313"/>
                  </a:lnTo>
                  <a:lnTo>
                    <a:pt x="0" y="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EFEB"/>
            </a:solidFill>
            <a:ln w="0">
              <a:solidFill>
                <a:srgbClr val="F0EFE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838"/>
            <p:cNvSpPr/>
            <p:nvPr/>
          </p:nvSpPr>
          <p:spPr bwMode="auto">
            <a:xfrm>
              <a:off x="3130550" y="5508626"/>
              <a:ext cx="100013" cy="992188"/>
            </a:xfrm>
            <a:custGeom>
              <a:avLst/>
              <a:gdLst>
                <a:gd name="T0" fmla="*/ 33 w 63"/>
                <a:gd name="T1" fmla="*/ 0 h 625"/>
                <a:gd name="T2" fmla="*/ 33 w 63"/>
                <a:gd name="T3" fmla="*/ 0 h 625"/>
                <a:gd name="T4" fmla="*/ 35 w 63"/>
                <a:gd name="T5" fmla="*/ 44 h 625"/>
                <a:gd name="T6" fmla="*/ 39 w 63"/>
                <a:gd name="T7" fmla="*/ 83 h 625"/>
                <a:gd name="T8" fmla="*/ 9 w 63"/>
                <a:gd name="T9" fmla="*/ 85 h 625"/>
                <a:gd name="T10" fmla="*/ 16 w 63"/>
                <a:gd name="T11" fmla="*/ 570 h 625"/>
                <a:gd name="T12" fmla="*/ 16 w 63"/>
                <a:gd name="T13" fmla="*/ 584 h 625"/>
                <a:gd name="T14" fmla="*/ 19 w 63"/>
                <a:gd name="T15" fmla="*/ 598 h 625"/>
                <a:gd name="T16" fmla="*/ 23 w 63"/>
                <a:gd name="T17" fmla="*/ 607 h 625"/>
                <a:gd name="T18" fmla="*/ 28 w 63"/>
                <a:gd name="T19" fmla="*/ 611 h 625"/>
                <a:gd name="T20" fmla="*/ 63 w 63"/>
                <a:gd name="T21" fmla="*/ 611 h 625"/>
                <a:gd name="T22" fmla="*/ 63 w 63"/>
                <a:gd name="T23" fmla="*/ 625 h 625"/>
                <a:gd name="T24" fmla="*/ 26 w 63"/>
                <a:gd name="T25" fmla="*/ 625 h 625"/>
                <a:gd name="T26" fmla="*/ 19 w 63"/>
                <a:gd name="T27" fmla="*/ 623 h 625"/>
                <a:gd name="T28" fmla="*/ 12 w 63"/>
                <a:gd name="T29" fmla="*/ 614 h 625"/>
                <a:gd name="T30" fmla="*/ 5 w 63"/>
                <a:gd name="T31" fmla="*/ 604 h 625"/>
                <a:gd name="T32" fmla="*/ 3 w 63"/>
                <a:gd name="T33" fmla="*/ 591 h 625"/>
                <a:gd name="T34" fmla="*/ 0 w 63"/>
                <a:gd name="T35" fmla="*/ 81 h 625"/>
                <a:gd name="T36" fmla="*/ 2 w 63"/>
                <a:gd name="T37" fmla="*/ 70 h 625"/>
                <a:gd name="T38" fmla="*/ 7 w 63"/>
                <a:gd name="T39" fmla="*/ 53 h 625"/>
                <a:gd name="T40" fmla="*/ 14 w 63"/>
                <a:gd name="T41" fmla="*/ 35 h 625"/>
                <a:gd name="T42" fmla="*/ 21 w 63"/>
                <a:gd name="T43" fmla="*/ 17 h 625"/>
                <a:gd name="T44" fmla="*/ 28 w 63"/>
                <a:gd name="T45" fmla="*/ 5 h 625"/>
                <a:gd name="T46" fmla="*/ 33 w 63"/>
                <a:gd name="T4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3" h="625">
                  <a:moveTo>
                    <a:pt x="33" y="0"/>
                  </a:moveTo>
                  <a:lnTo>
                    <a:pt x="33" y="0"/>
                  </a:lnTo>
                  <a:lnTo>
                    <a:pt x="35" y="44"/>
                  </a:lnTo>
                  <a:lnTo>
                    <a:pt x="39" y="83"/>
                  </a:lnTo>
                  <a:lnTo>
                    <a:pt x="9" y="85"/>
                  </a:lnTo>
                  <a:lnTo>
                    <a:pt x="16" y="570"/>
                  </a:lnTo>
                  <a:lnTo>
                    <a:pt x="16" y="584"/>
                  </a:lnTo>
                  <a:lnTo>
                    <a:pt x="19" y="598"/>
                  </a:lnTo>
                  <a:lnTo>
                    <a:pt x="23" y="607"/>
                  </a:lnTo>
                  <a:lnTo>
                    <a:pt x="28" y="611"/>
                  </a:lnTo>
                  <a:lnTo>
                    <a:pt x="63" y="611"/>
                  </a:lnTo>
                  <a:lnTo>
                    <a:pt x="63" y="625"/>
                  </a:lnTo>
                  <a:lnTo>
                    <a:pt x="26" y="625"/>
                  </a:lnTo>
                  <a:lnTo>
                    <a:pt x="19" y="623"/>
                  </a:lnTo>
                  <a:lnTo>
                    <a:pt x="12" y="614"/>
                  </a:lnTo>
                  <a:lnTo>
                    <a:pt x="5" y="604"/>
                  </a:lnTo>
                  <a:lnTo>
                    <a:pt x="3" y="591"/>
                  </a:lnTo>
                  <a:lnTo>
                    <a:pt x="0" y="81"/>
                  </a:lnTo>
                  <a:lnTo>
                    <a:pt x="2" y="70"/>
                  </a:lnTo>
                  <a:lnTo>
                    <a:pt x="7" y="53"/>
                  </a:lnTo>
                  <a:lnTo>
                    <a:pt x="14" y="35"/>
                  </a:lnTo>
                  <a:lnTo>
                    <a:pt x="21" y="17"/>
                  </a:lnTo>
                  <a:lnTo>
                    <a:pt x="28" y="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839"/>
            <p:cNvSpPr/>
            <p:nvPr/>
          </p:nvSpPr>
          <p:spPr bwMode="auto">
            <a:xfrm>
              <a:off x="3182938" y="5508626"/>
              <a:ext cx="47625" cy="131763"/>
            </a:xfrm>
            <a:custGeom>
              <a:avLst/>
              <a:gdLst>
                <a:gd name="T0" fmla="*/ 0 w 30"/>
                <a:gd name="T1" fmla="*/ 0 h 83"/>
                <a:gd name="T2" fmla="*/ 29 w 30"/>
                <a:gd name="T3" fmla="*/ 0 h 83"/>
                <a:gd name="T4" fmla="*/ 30 w 30"/>
                <a:gd name="T5" fmla="*/ 83 h 83"/>
                <a:gd name="T6" fmla="*/ 20 w 30"/>
                <a:gd name="T7" fmla="*/ 83 h 83"/>
                <a:gd name="T8" fmla="*/ 13 w 30"/>
                <a:gd name="T9" fmla="*/ 83 h 83"/>
                <a:gd name="T10" fmla="*/ 6 w 30"/>
                <a:gd name="T11" fmla="*/ 83 h 83"/>
                <a:gd name="T12" fmla="*/ 2 w 30"/>
                <a:gd name="T13" fmla="*/ 44 h 83"/>
                <a:gd name="T14" fmla="*/ 0 w 30"/>
                <a:gd name="T1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83">
                  <a:moveTo>
                    <a:pt x="0" y="0"/>
                  </a:moveTo>
                  <a:lnTo>
                    <a:pt x="29" y="0"/>
                  </a:lnTo>
                  <a:lnTo>
                    <a:pt x="30" y="83"/>
                  </a:lnTo>
                  <a:lnTo>
                    <a:pt x="20" y="83"/>
                  </a:lnTo>
                  <a:lnTo>
                    <a:pt x="13" y="83"/>
                  </a:lnTo>
                  <a:lnTo>
                    <a:pt x="6" y="83"/>
                  </a:lnTo>
                  <a:lnTo>
                    <a:pt x="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840"/>
            <p:cNvSpPr/>
            <p:nvPr/>
          </p:nvSpPr>
          <p:spPr bwMode="auto">
            <a:xfrm>
              <a:off x="3144838" y="5640388"/>
              <a:ext cx="85725" cy="838200"/>
            </a:xfrm>
            <a:custGeom>
              <a:avLst/>
              <a:gdLst>
                <a:gd name="T0" fmla="*/ 30 w 54"/>
                <a:gd name="T1" fmla="*/ 0 h 528"/>
                <a:gd name="T2" fmla="*/ 35 w 54"/>
                <a:gd name="T3" fmla="*/ 30 h 528"/>
                <a:gd name="T4" fmla="*/ 40 w 54"/>
                <a:gd name="T5" fmla="*/ 53 h 528"/>
                <a:gd name="T6" fmla="*/ 46 w 54"/>
                <a:gd name="T7" fmla="*/ 67 h 528"/>
                <a:gd name="T8" fmla="*/ 51 w 54"/>
                <a:gd name="T9" fmla="*/ 72 h 528"/>
                <a:gd name="T10" fmla="*/ 53 w 54"/>
                <a:gd name="T11" fmla="*/ 72 h 528"/>
                <a:gd name="T12" fmla="*/ 54 w 54"/>
                <a:gd name="T13" fmla="*/ 70 h 528"/>
                <a:gd name="T14" fmla="*/ 54 w 54"/>
                <a:gd name="T15" fmla="*/ 528 h 528"/>
                <a:gd name="T16" fmla="*/ 19 w 54"/>
                <a:gd name="T17" fmla="*/ 528 h 528"/>
                <a:gd name="T18" fmla="*/ 14 w 54"/>
                <a:gd name="T19" fmla="*/ 524 h 528"/>
                <a:gd name="T20" fmla="*/ 10 w 54"/>
                <a:gd name="T21" fmla="*/ 515 h 528"/>
                <a:gd name="T22" fmla="*/ 7 w 54"/>
                <a:gd name="T23" fmla="*/ 501 h 528"/>
                <a:gd name="T24" fmla="*/ 7 w 54"/>
                <a:gd name="T25" fmla="*/ 487 h 528"/>
                <a:gd name="T26" fmla="*/ 0 w 54"/>
                <a:gd name="T27" fmla="*/ 2 h 528"/>
                <a:gd name="T28" fmla="*/ 30 w 54"/>
                <a:gd name="T29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528">
                  <a:moveTo>
                    <a:pt x="30" y="0"/>
                  </a:moveTo>
                  <a:lnTo>
                    <a:pt x="35" y="30"/>
                  </a:lnTo>
                  <a:lnTo>
                    <a:pt x="40" y="53"/>
                  </a:lnTo>
                  <a:lnTo>
                    <a:pt x="46" y="67"/>
                  </a:lnTo>
                  <a:lnTo>
                    <a:pt x="51" y="72"/>
                  </a:lnTo>
                  <a:lnTo>
                    <a:pt x="53" y="72"/>
                  </a:lnTo>
                  <a:lnTo>
                    <a:pt x="54" y="70"/>
                  </a:lnTo>
                  <a:lnTo>
                    <a:pt x="54" y="528"/>
                  </a:lnTo>
                  <a:lnTo>
                    <a:pt x="19" y="528"/>
                  </a:lnTo>
                  <a:lnTo>
                    <a:pt x="14" y="524"/>
                  </a:lnTo>
                  <a:lnTo>
                    <a:pt x="10" y="515"/>
                  </a:lnTo>
                  <a:lnTo>
                    <a:pt x="7" y="501"/>
                  </a:lnTo>
                  <a:lnTo>
                    <a:pt x="7" y="487"/>
                  </a:lnTo>
                  <a:lnTo>
                    <a:pt x="0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29B2EC"/>
            </a:solidFill>
            <a:ln w="0">
              <a:solidFill>
                <a:srgbClr val="29B2E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841"/>
            <p:cNvSpPr/>
            <p:nvPr/>
          </p:nvSpPr>
          <p:spPr bwMode="auto">
            <a:xfrm>
              <a:off x="3192463" y="5640388"/>
              <a:ext cx="38100" cy="114300"/>
            </a:xfrm>
            <a:custGeom>
              <a:avLst/>
              <a:gdLst>
                <a:gd name="T0" fmla="*/ 24 w 24"/>
                <a:gd name="T1" fmla="*/ 0 h 72"/>
                <a:gd name="T2" fmla="*/ 24 w 24"/>
                <a:gd name="T3" fmla="*/ 70 h 72"/>
                <a:gd name="T4" fmla="*/ 23 w 24"/>
                <a:gd name="T5" fmla="*/ 72 h 72"/>
                <a:gd name="T6" fmla="*/ 21 w 24"/>
                <a:gd name="T7" fmla="*/ 72 h 72"/>
                <a:gd name="T8" fmla="*/ 16 w 24"/>
                <a:gd name="T9" fmla="*/ 67 h 72"/>
                <a:gd name="T10" fmla="*/ 10 w 24"/>
                <a:gd name="T11" fmla="*/ 53 h 72"/>
                <a:gd name="T12" fmla="*/ 5 w 24"/>
                <a:gd name="T13" fmla="*/ 30 h 72"/>
                <a:gd name="T14" fmla="*/ 0 w 24"/>
                <a:gd name="T15" fmla="*/ 0 h 72"/>
                <a:gd name="T16" fmla="*/ 7 w 24"/>
                <a:gd name="T17" fmla="*/ 0 h 72"/>
                <a:gd name="T18" fmla="*/ 14 w 24"/>
                <a:gd name="T19" fmla="*/ 0 h 72"/>
                <a:gd name="T20" fmla="*/ 24 w 24"/>
                <a:gd name="T2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72">
                  <a:moveTo>
                    <a:pt x="24" y="0"/>
                  </a:moveTo>
                  <a:lnTo>
                    <a:pt x="24" y="70"/>
                  </a:lnTo>
                  <a:lnTo>
                    <a:pt x="23" y="72"/>
                  </a:lnTo>
                  <a:lnTo>
                    <a:pt x="21" y="72"/>
                  </a:lnTo>
                  <a:lnTo>
                    <a:pt x="16" y="67"/>
                  </a:lnTo>
                  <a:lnTo>
                    <a:pt x="10" y="53"/>
                  </a:lnTo>
                  <a:lnTo>
                    <a:pt x="5" y="30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29B2EC"/>
            </a:solidFill>
            <a:ln w="0">
              <a:solidFill>
                <a:srgbClr val="29B2E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842"/>
            <p:cNvSpPr/>
            <p:nvPr/>
          </p:nvSpPr>
          <p:spPr bwMode="auto">
            <a:xfrm>
              <a:off x="3230563" y="5511801"/>
              <a:ext cx="104775" cy="992188"/>
            </a:xfrm>
            <a:custGeom>
              <a:avLst/>
              <a:gdLst>
                <a:gd name="T0" fmla="*/ 25 w 66"/>
                <a:gd name="T1" fmla="*/ 0 h 625"/>
                <a:gd name="T2" fmla="*/ 25 w 66"/>
                <a:gd name="T3" fmla="*/ 0 h 625"/>
                <a:gd name="T4" fmla="*/ 30 w 66"/>
                <a:gd name="T5" fmla="*/ 3 h 625"/>
                <a:gd name="T6" fmla="*/ 37 w 66"/>
                <a:gd name="T7" fmla="*/ 15 h 625"/>
                <a:gd name="T8" fmla="*/ 45 w 66"/>
                <a:gd name="T9" fmla="*/ 33 h 625"/>
                <a:gd name="T10" fmla="*/ 52 w 66"/>
                <a:gd name="T11" fmla="*/ 51 h 625"/>
                <a:gd name="T12" fmla="*/ 57 w 66"/>
                <a:gd name="T13" fmla="*/ 67 h 625"/>
                <a:gd name="T14" fmla="*/ 59 w 66"/>
                <a:gd name="T15" fmla="*/ 79 h 625"/>
                <a:gd name="T16" fmla="*/ 66 w 66"/>
                <a:gd name="T17" fmla="*/ 581 h 625"/>
                <a:gd name="T18" fmla="*/ 64 w 66"/>
                <a:gd name="T19" fmla="*/ 595 h 625"/>
                <a:gd name="T20" fmla="*/ 57 w 66"/>
                <a:gd name="T21" fmla="*/ 609 h 625"/>
                <a:gd name="T22" fmla="*/ 50 w 66"/>
                <a:gd name="T23" fmla="*/ 619 h 625"/>
                <a:gd name="T24" fmla="*/ 43 w 66"/>
                <a:gd name="T25" fmla="*/ 625 h 625"/>
                <a:gd name="T26" fmla="*/ 0 w 66"/>
                <a:gd name="T27" fmla="*/ 623 h 625"/>
                <a:gd name="T28" fmla="*/ 0 w 66"/>
                <a:gd name="T29" fmla="*/ 609 h 625"/>
                <a:gd name="T30" fmla="*/ 41 w 66"/>
                <a:gd name="T31" fmla="*/ 609 h 625"/>
                <a:gd name="T32" fmla="*/ 46 w 66"/>
                <a:gd name="T33" fmla="*/ 604 h 625"/>
                <a:gd name="T34" fmla="*/ 52 w 66"/>
                <a:gd name="T35" fmla="*/ 591 h 625"/>
                <a:gd name="T36" fmla="*/ 55 w 66"/>
                <a:gd name="T37" fmla="*/ 577 h 625"/>
                <a:gd name="T38" fmla="*/ 55 w 66"/>
                <a:gd name="T39" fmla="*/ 561 h 625"/>
                <a:gd name="T40" fmla="*/ 48 w 66"/>
                <a:gd name="T41" fmla="*/ 81 h 625"/>
                <a:gd name="T42" fmla="*/ 43 w 66"/>
                <a:gd name="T43" fmla="*/ 81 h 625"/>
                <a:gd name="T44" fmla="*/ 37 w 66"/>
                <a:gd name="T45" fmla="*/ 81 h 625"/>
                <a:gd name="T46" fmla="*/ 34 w 66"/>
                <a:gd name="T47" fmla="*/ 81 h 625"/>
                <a:gd name="T48" fmla="*/ 30 w 66"/>
                <a:gd name="T49" fmla="*/ 81 h 625"/>
                <a:gd name="T50" fmla="*/ 25 w 66"/>
                <a:gd name="T51" fmla="*/ 81 h 625"/>
                <a:gd name="T52" fmla="*/ 22 w 66"/>
                <a:gd name="T53" fmla="*/ 81 h 625"/>
                <a:gd name="T54" fmla="*/ 25 w 66"/>
                <a:gd name="T55" fmla="*/ 42 h 625"/>
                <a:gd name="T56" fmla="*/ 25 w 66"/>
                <a:gd name="T5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6" h="625">
                  <a:moveTo>
                    <a:pt x="25" y="0"/>
                  </a:moveTo>
                  <a:lnTo>
                    <a:pt x="25" y="0"/>
                  </a:lnTo>
                  <a:lnTo>
                    <a:pt x="30" y="3"/>
                  </a:lnTo>
                  <a:lnTo>
                    <a:pt x="37" y="15"/>
                  </a:lnTo>
                  <a:lnTo>
                    <a:pt x="45" y="33"/>
                  </a:lnTo>
                  <a:lnTo>
                    <a:pt x="52" y="51"/>
                  </a:lnTo>
                  <a:lnTo>
                    <a:pt x="57" y="67"/>
                  </a:lnTo>
                  <a:lnTo>
                    <a:pt x="59" y="79"/>
                  </a:lnTo>
                  <a:lnTo>
                    <a:pt x="66" y="581"/>
                  </a:lnTo>
                  <a:lnTo>
                    <a:pt x="64" y="595"/>
                  </a:lnTo>
                  <a:lnTo>
                    <a:pt x="57" y="609"/>
                  </a:lnTo>
                  <a:lnTo>
                    <a:pt x="50" y="619"/>
                  </a:lnTo>
                  <a:lnTo>
                    <a:pt x="43" y="625"/>
                  </a:lnTo>
                  <a:lnTo>
                    <a:pt x="0" y="623"/>
                  </a:lnTo>
                  <a:lnTo>
                    <a:pt x="0" y="609"/>
                  </a:lnTo>
                  <a:lnTo>
                    <a:pt x="41" y="609"/>
                  </a:lnTo>
                  <a:lnTo>
                    <a:pt x="46" y="604"/>
                  </a:lnTo>
                  <a:lnTo>
                    <a:pt x="52" y="591"/>
                  </a:lnTo>
                  <a:lnTo>
                    <a:pt x="55" y="577"/>
                  </a:lnTo>
                  <a:lnTo>
                    <a:pt x="55" y="561"/>
                  </a:lnTo>
                  <a:lnTo>
                    <a:pt x="48" y="81"/>
                  </a:lnTo>
                  <a:lnTo>
                    <a:pt x="43" y="81"/>
                  </a:lnTo>
                  <a:lnTo>
                    <a:pt x="37" y="81"/>
                  </a:lnTo>
                  <a:lnTo>
                    <a:pt x="34" y="81"/>
                  </a:lnTo>
                  <a:lnTo>
                    <a:pt x="30" y="81"/>
                  </a:lnTo>
                  <a:lnTo>
                    <a:pt x="25" y="81"/>
                  </a:lnTo>
                  <a:lnTo>
                    <a:pt x="22" y="81"/>
                  </a:lnTo>
                  <a:lnTo>
                    <a:pt x="25" y="4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843"/>
            <p:cNvSpPr/>
            <p:nvPr/>
          </p:nvSpPr>
          <p:spPr bwMode="auto">
            <a:xfrm>
              <a:off x="3228975" y="5508626"/>
              <a:ext cx="41275" cy="131763"/>
            </a:xfrm>
            <a:custGeom>
              <a:avLst/>
              <a:gdLst>
                <a:gd name="T0" fmla="*/ 0 w 26"/>
                <a:gd name="T1" fmla="*/ 0 h 83"/>
                <a:gd name="T2" fmla="*/ 26 w 26"/>
                <a:gd name="T3" fmla="*/ 2 h 83"/>
                <a:gd name="T4" fmla="*/ 26 w 26"/>
                <a:gd name="T5" fmla="*/ 44 h 83"/>
                <a:gd name="T6" fmla="*/ 23 w 26"/>
                <a:gd name="T7" fmla="*/ 83 h 83"/>
                <a:gd name="T8" fmla="*/ 1 w 26"/>
                <a:gd name="T9" fmla="*/ 83 h 83"/>
                <a:gd name="T10" fmla="*/ 0 w 26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83">
                  <a:moveTo>
                    <a:pt x="0" y="0"/>
                  </a:moveTo>
                  <a:lnTo>
                    <a:pt x="26" y="2"/>
                  </a:lnTo>
                  <a:lnTo>
                    <a:pt x="26" y="44"/>
                  </a:lnTo>
                  <a:lnTo>
                    <a:pt x="23" y="83"/>
                  </a:lnTo>
                  <a:lnTo>
                    <a:pt x="1" y="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844"/>
            <p:cNvSpPr/>
            <p:nvPr/>
          </p:nvSpPr>
          <p:spPr bwMode="auto">
            <a:xfrm>
              <a:off x="3230563" y="5640388"/>
              <a:ext cx="87313" cy="838200"/>
            </a:xfrm>
            <a:custGeom>
              <a:avLst/>
              <a:gdLst>
                <a:gd name="T0" fmla="*/ 48 w 55"/>
                <a:gd name="T1" fmla="*/ 0 h 528"/>
                <a:gd name="T2" fmla="*/ 55 w 55"/>
                <a:gd name="T3" fmla="*/ 480 h 528"/>
                <a:gd name="T4" fmla="*/ 55 w 55"/>
                <a:gd name="T5" fmla="*/ 496 h 528"/>
                <a:gd name="T6" fmla="*/ 52 w 55"/>
                <a:gd name="T7" fmla="*/ 510 h 528"/>
                <a:gd name="T8" fmla="*/ 46 w 55"/>
                <a:gd name="T9" fmla="*/ 523 h 528"/>
                <a:gd name="T10" fmla="*/ 41 w 55"/>
                <a:gd name="T11" fmla="*/ 528 h 528"/>
                <a:gd name="T12" fmla="*/ 0 w 55"/>
                <a:gd name="T13" fmla="*/ 528 h 528"/>
                <a:gd name="T14" fmla="*/ 0 w 55"/>
                <a:gd name="T15" fmla="*/ 70 h 528"/>
                <a:gd name="T16" fmla="*/ 6 w 55"/>
                <a:gd name="T17" fmla="*/ 62 h 528"/>
                <a:gd name="T18" fmla="*/ 11 w 55"/>
                <a:gd name="T19" fmla="*/ 48 h 528"/>
                <a:gd name="T20" fmla="*/ 16 w 55"/>
                <a:gd name="T21" fmla="*/ 26 h 528"/>
                <a:gd name="T22" fmla="*/ 22 w 55"/>
                <a:gd name="T23" fmla="*/ 0 h 528"/>
                <a:gd name="T24" fmla="*/ 25 w 55"/>
                <a:gd name="T25" fmla="*/ 0 h 528"/>
                <a:gd name="T26" fmla="*/ 30 w 55"/>
                <a:gd name="T27" fmla="*/ 0 h 528"/>
                <a:gd name="T28" fmla="*/ 34 w 55"/>
                <a:gd name="T29" fmla="*/ 0 h 528"/>
                <a:gd name="T30" fmla="*/ 37 w 55"/>
                <a:gd name="T31" fmla="*/ 0 h 528"/>
                <a:gd name="T32" fmla="*/ 43 w 55"/>
                <a:gd name="T33" fmla="*/ 0 h 528"/>
                <a:gd name="T34" fmla="*/ 48 w 55"/>
                <a:gd name="T35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528">
                  <a:moveTo>
                    <a:pt x="48" y="0"/>
                  </a:moveTo>
                  <a:lnTo>
                    <a:pt x="55" y="480"/>
                  </a:lnTo>
                  <a:lnTo>
                    <a:pt x="55" y="496"/>
                  </a:lnTo>
                  <a:lnTo>
                    <a:pt x="52" y="510"/>
                  </a:lnTo>
                  <a:lnTo>
                    <a:pt x="46" y="523"/>
                  </a:lnTo>
                  <a:lnTo>
                    <a:pt x="41" y="528"/>
                  </a:lnTo>
                  <a:lnTo>
                    <a:pt x="0" y="528"/>
                  </a:lnTo>
                  <a:lnTo>
                    <a:pt x="0" y="70"/>
                  </a:lnTo>
                  <a:lnTo>
                    <a:pt x="6" y="62"/>
                  </a:lnTo>
                  <a:lnTo>
                    <a:pt x="11" y="48"/>
                  </a:lnTo>
                  <a:lnTo>
                    <a:pt x="16" y="26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3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BA262"/>
            </a:solidFill>
            <a:ln w="0">
              <a:solidFill>
                <a:srgbClr val="FBA26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845"/>
            <p:cNvSpPr/>
            <p:nvPr/>
          </p:nvSpPr>
          <p:spPr bwMode="auto">
            <a:xfrm>
              <a:off x="3230563" y="5640388"/>
              <a:ext cx="34925" cy="111125"/>
            </a:xfrm>
            <a:custGeom>
              <a:avLst/>
              <a:gdLst>
                <a:gd name="T0" fmla="*/ 22 w 22"/>
                <a:gd name="T1" fmla="*/ 0 h 70"/>
                <a:gd name="T2" fmla="*/ 16 w 22"/>
                <a:gd name="T3" fmla="*/ 26 h 70"/>
                <a:gd name="T4" fmla="*/ 11 w 22"/>
                <a:gd name="T5" fmla="*/ 48 h 70"/>
                <a:gd name="T6" fmla="*/ 6 w 22"/>
                <a:gd name="T7" fmla="*/ 62 h 70"/>
                <a:gd name="T8" fmla="*/ 0 w 22"/>
                <a:gd name="T9" fmla="*/ 70 h 70"/>
                <a:gd name="T10" fmla="*/ 0 w 22"/>
                <a:gd name="T11" fmla="*/ 0 h 70"/>
                <a:gd name="T12" fmla="*/ 22 w 22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0">
                  <a:moveTo>
                    <a:pt x="22" y="0"/>
                  </a:moveTo>
                  <a:lnTo>
                    <a:pt x="16" y="26"/>
                  </a:lnTo>
                  <a:lnTo>
                    <a:pt x="11" y="48"/>
                  </a:lnTo>
                  <a:lnTo>
                    <a:pt x="6" y="62"/>
                  </a:lnTo>
                  <a:lnTo>
                    <a:pt x="0" y="70"/>
                  </a:lnTo>
                  <a:lnTo>
                    <a:pt x="0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BA262"/>
            </a:solidFill>
            <a:ln w="0">
              <a:solidFill>
                <a:srgbClr val="FBA262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846"/>
            <p:cNvSpPr/>
            <p:nvPr/>
          </p:nvSpPr>
          <p:spPr bwMode="auto">
            <a:xfrm>
              <a:off x="3230563" y="5511801"/>
              <a:ext cx="104775" cy="992188"/>
            </a:xfrm>
            <a:custGeom>
              <a:avLst/>
              <a:gdLst>
                <a:gd name="T0" fmla="*/ 25 w 66"/>
                <a:gd name="T1" fmla="*/ 0 h 625"/>
                <a:gd name="T2" fmla="*/ 25 w 66"/>
                <a:gd name="T3" fmla="*/ 0 h 625"/>
                <a:gd name="T4" fmla="*/ 30 w 66"/>
                <a:gd name="T5" fmla="*/ 3 h 625"/>
                <a:gd name="T6" fmla="*/ 37 w 66"/>
                <a:gd name="T7" fmla="*/ 15 h 625"/>
                <a:gd name="T8" fmla="*/ 45 w 66"/>
                <a:gd name="T9" fmla="*/ 33 h 625"/>
                <a:gd name="T10" fmla="*/ 52 w 66"/>
                <a:gd name="T11" fmla="*/ 51 h 625"/>
                <a:gd name="T12" fmla="*/ 57 w 66"/>
                <a:gd name="T13" fmla="*/ 67 h 625"/>
                <a:gd name="T14" fmla="*/ 59 w 66"/>
                <a:gd name="T15" fmla="*/ 79 h 625"/>
                <a:gd name="T16" fmla="*/ 66 w 66"/>
                <a:gd name="T17" fmla="*/ 581 h 625"/>
                <a:gd name="T18" fmla="*/ 64 w 66"/>
                <a:gd name="T19" fmla="*/ 595 h 625"/>
                <a:gd name="T20" fmla="*/ 57 w 66"/>
                <a:gd name="T21" fmla="*/ 609 h 625"/>
                <a:gd name="T22" fmla="*/ 50 w 66"/>
                <a:gd name="T23" fmla="*/ 619 h 625"/>
                <a:gd name="T24" fmla="*/ 43 w 66"/>
                <a:gd name="T25" fmla="*/ 625 h 625"/>
                <a:gd name="T26" fmla="*/ 0 w 66"/>
                <a:gd name="T27" fmla="*/ 623 h 625"/>
                <a:gd name="T28" fmla="*/ 0 w 66"/>
                <a:gd name="T29" fmla="*/ 609 h 625"/>
                <a:gd name="T30" fmla="*/ 41 w 66"/>
                <a:gd name="T31" fmla="*/ 609 h 625"/>
                <a:gd name="T32" fmla="*/ 46 w 66"/>
                <a:gd name="T33" fmla="*/ 604 h 625"/>
                <a:gd name="T34" fmla="*/ 52 w 66"/>
                <a:gd name="T35" fmla="*/ 591 h 625"/>
                <a:gd name="T36" fmla="*/ 55 w 66"/>
                <a:gd name="T37" fmla="*/ 577 h 625"/>
                <a:gd name="T38" fmla="*/ 55 w 66"/>
                <a:gd name="T39" fmla="*/ 561 h 625"/>
                <a:gd name="T40" fmla="*/ 48 w 66"/>
                <a:gd name="T41" fmla="*/ 81 h 625"/>
                <a:gd name="T42" fmla="*/ 43 w 66"/>
                <a:gd name="T43" fmla="*/ 81 h 625"/>
                <a:gd name="T44" fmla="*/ 37 w 66"/>
                <a:gd name="T45" fmla="*/ 81 h 625"/>
                <a:gd name="T46" fmla="*/ 34 w 66"/>
                <a:gd name="T47" fmla="*/ 81 h 625"/>
                <a:gd name="T48" fmla="*/ 30 w 66"/>
                <a:gd name="T49" fmla="*/ 81 h 625"/>
                <a:gd name="T50" fmla="*/ 25 w 66"/>
                <a:gd name="T51" fmla="*/ 81 h 625"/>
                <a:gd name="T52" fmla="*/ 22 w 66"/>
                <a:gd name="T53" fmla="*/ 81 h 625"/>
                <a:gd name="T54" fmla="*/ 25 w 66"/>
                <a:gd name="T55" fmla="*/ 42 h 625"/>
                <a:gd name="T56" fmla="*/ 25 w 66"/>
                <a:gd name="T5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6" h="625">
                  <a:moveTo>
                    <a:pt x="25" y="0"/>
                  </a:moveTo>
                  <a:lnTo>
                    <a:pt x="25" y="0"/>
                  </a:lnTo>
                  <a:lnTo>
                    <a:pt x="30" y="3"/>
                  </a:lnTo>
                  <a:lnTo>
                    <a:pt x="37" y="15"/>
                  </a:lnTo>
                  <a:lnTo>
                    <a:pt x="45" y="33"/>
                  </a:lnTo>
                  <a:lnTo>
                    <a:pt x="52" y="51"/>
                  </a:lnTo>
                  <a:lnTo>
                    <a:pt x="57" y="67"/>
                  </a:lnTo>
                  <a:lnTo>
                    <a:pt x="59" y="79"/>
                  </a:lnTo>
                  <a:lnTo>
                    <a:pt x="66" y="581"/>
                  </a:lnTo>
                  <a:lnTo>
                    <a:pt x="64" y="595"/>
                  </a:lnTo>
                  <a:lnTo>
                    <a:pt x="57" y="609"/>
                  </a:lnTo>
                  <a:lnTo>
                    <a:pt x="50" y="619"/>
                  </a:lnTo>
                  <a:lnTo>
                    <a:pt x="43" y="625"/>
                  </a:lnTo>
                  <a:lnTo>
                    <a:pt x="0" y="623"/>
                  </a:lnTo>
                  <a:lnTo>
                    <a:pt x="0" y="609"/>
                  </a:lnTo>
                  <a:lnTo>
                    <a:pt x="41" y="609"/>
                  </a:lnTo>
                  <a:lnTo>
                    <a:pt x="46" y="604"/>
                  </a:lnTo>
                  <a:lnTo>
                    <a:pt x="52" y="591"/>
                  </a:lnTo>
                  <a:lnTo>
                    <a:pt x="55" y="577"/>
                  </a:lnTo>
                  <a:lnTo>
                    <a:pt x="55" y="561"/>
                  </a:lnTo>
                  <a:lnTo>
                    <a:pt x="48" y="81"/>
                  </a:lnTo>
                  <a:lnTo>
                    <a:pt x="43" y="81"/>
                  </a:lnTo>
                  <a:lnTo>
                    <a:pt x="37" y="81"/>
                  </a:lnTo>
                  <a:lnTo>
                    <a:pt x="34" y="81"/>
                  </a:lnTo>
                  <a:lnTo>
                    <a:pt x="30" y="81"/>
                  </a:lnTo>
                  <a:lnTo>
                    <a:pt x="25" y="81"/>
                  </a:lnTo>
                  <a:lnTo>
                    <a:pt x="22" y="81"/>
                  </a:lnTo>
                  <a:lnTo>
                    <a:pt x="25" y="4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0EFEB"/>
            </a:solidFill>
            <a:ln w="0">
              <a:solidFill>
                <a:srgbClr val="F0EFE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847"/>
            <p:cNvSpPr/>
            <p:nvPr/>
          </p:nvSpPr>
          <p:spPr bwMode="auto">
            <a:xfrm>
              <a:off x="3228975" y="5508626"/>
              <a:ext cx="41275" cy="131763"/>
            </a:xfrm>
            <a:custGeom>
              <a:avLst/>
              <a:gdLst>
                <a:gd name="T0" fmla="*/ 0 w 26"/>
                <a:gd name="T1" fmla="*/ 0 h 83"/>
                <a:gd name="T2" fmla="*/ 26 w 26"/>
                <a:gd name="T3" fmla="*/ 2 h 83"/>
                <a:gd name="T4" fmla="*/ 26 w 26"/>
                <a:gd name="T5" fmla="*/ 44 h 83"/>
                <a:gd name="T6" fmla="*/ 23 w 26"/>
                <a:gd name="T7" fmla="*/ 83 h 83"/>
                <a:gd name="T8" fmla="*/ 1 w 26"/>
                <a:gd name="T9" fmla="*/ 83 h 83"/>
                <a:gd name="T10" fmla="*/ 0 w 26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83">
                  <a:moveTo>
                    <a:pt x="0" y="0"/>
                  </a:moveTo>
                  <a:lnTo>
                    <a:pt x="26" y="2"/>
                  </a:lnTo>
                  <a:lnTo>
                    <a:pt x="26" y="44"/>
                  </a:lnTo>
                  <a:lnTo>
                    <a:pt x="23" y="83"/>
                  </a:lnTo>
                  <a:lnTo>
                    <a:pt x="1" y="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EFEB"/>
            </a:solidFill>
            <a:ln w="0">
              <a:solidFill>
                <a:srgbClr val="F0EFE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848"/>
            <p:cNvSpPr/>
            <p:nvPr/>
          </p:nvSpPr>
          <p:spPr bwMode="auto">
            <a:xfrm>
              <a:off x="3230563" y="5640388"/>
              <a:ext cx="87313" cy="838200"/>
            </a:xfrm>
            <a:custGeom>
              <a:avLst/>
              <a:gdLst>
                <a:gd name="T0" fmla="*/ 48 w 55"/>
                <a:gd name="T1" fmla="*/ 0 h 528"/>
                <a:gd name="T2" fmla="*/ 55 w 55"/>
                <a:gd name="T3" fmla="*/ 480 h 528"/>
                <a:gd name="T4" fmla="*/ 55 w 55"/>
                <a:gd name="T5" fmla="*/ 496 h 528"/>
                <a:gd name="T6" fmla="*/ 52 w 55"/>
                <a:gd name="T7" fmla="*/ 510 h 528"/>
                <a:gd name="T8" fmla="*/ 46 w 55"/>
                <a:gd name="T9" fmla="*/ 523 h 528"/>
                <a:gd name="T10" fmla="*/ 41 w 55"/>
                <a:gd name="T11" fmla="*/ 528 h 528"/>
                <a:gd name="T12" fmla="*/ 0 w 55"/>
                <a:gd name="T13" fmla="*/ 528 h 528"/>
                <a:gd name="T14" fmla="*/ 0 w 55"/>
                <a:gd name="T15" fmla="*/ 70 h 528"/>
                <a:gd name="T16" fmla="*/ 6 w 55"/>
                <a:gd name="T17" fmla="*/ 62 h 528"/>
                <a:gd name="T18" fmla="*/ 11 w 55"/>
                <a:gd name="T19" fmla="*/ 48 h 528"/>
                <a:gd name="T20" fmla="*/ 16 w 55"/>
                <a:gd name="T21" fmla="*/ 26 h 528"/>
                <a:gd name="T22" fmla="*/ 22 w 55"/>
                <a:gd name="T23" fmla="*/ 0 h 528"/>
                <a:gd name="T24" fmla="*/ 25 w 55"/>
                <a:gd name="T25" fmla="*/ 0 h 528"/>
                <a:gd name="T26" fmla="*/ 30 w 55"/>
                <a:gd name="T27" fmla="*/ 0 h 528"/>
                <a:gd name="T28" fmla="*/ 34 w 55"/>
                <a:gd name="T29" fmla="*/ 0 h 528"/>
                <a:gd name="T30" fmla="*/ 37 w 55"/>
                <a:gd name="T31" fmla="*/ 0 h 528"/>
                <a:gd name="T32" fmla="*/ 43 w 55"/>
                <a:gd name="T33" fmla="*/ 0 h 528"/>
                <a:gd name="T34" fmla="*/ 48 w 55"/>
                <a:gd name="T35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528">
                  <a:moveTo>
                    <a:pt x="48" y="0"/>
                  </a:moveTo>
                  <a:lnTo>
                    <a:pt x="55" y="480"/>
                  </a:lnTo>
                  <a:lnTo>
                    <a:pt x="55" y="496"/>
                  </a:lnTo>
                  <a:lnTo>
                    <a:pt x="52" y="510"/>
                  </a:lnTo>
                  <a:lnTo>
                    <a:pt x="46" y="523"/>
                  </a:lnTo>
                  <a:lnTo>
                    <a:pt x="41" y="528"/>
                  </a:lnTo>
                  <a:lnTo>
                    <a:pt x="0" y="528"/>
                  </a:lnTo>
                  <a:lnTo>
                    <a:pt x="0" y="70"/>
                  </a:lnTo>
                  <a:lnTo>
                    <a:pt x="6" y="62"/>
                  </a:lnTo>
                  <a:lnTo>
                    <a:pt x="11" y="48"/>
                  </a:lnTo>
                  <a:lnTo>
                    <a:pt x="16" y="26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3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9B2EC"/>
            </a:solidFill>
            <a:ln w="0">
              <a:solidFill>
                <a:srgbClr val="29B2E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849"/>
            <p:cNvSpPr/>
            <p:nvPr/>
          </p:nvSpPr>
          <p:spPr bwMode="auto">
            <a:xfrm>
              <a:off x="3230563" y="5640388"/>
              <a:ext cx="34925" cy="111125"/>
            </a:xfrm>
            <a:custGeom>
              <a:avLst/>
              <a:gdLst>
                <a:gd name="T0" fmla="*/ 22 w 22"/>
                <a:gd name="T1" fmla="*/ 0 h 70"/>
                <a:gd name="T2" fmla="*/ 16 w 22"/>
                <a:gd name="T3" fmla="*/ 26 h 70"/>
                <a:gd name="T4" fmla="*/ 11 w 22"/>
                <a:gd name="T5" fmla="*/ 48 h 70"/>
                <a:gd name="T6" fmla="*/ 6 w 22"/>
                <a:gd name="T7" fmla="*/ 62 h 70"/>
                <a:gd name="T8" fmla="*/ 0 w 22"/>
                <a:gd name="T9" fmla="*/ 70 h 70"/>
                <a:gd name="T10" fmla="*/ 0 w 22"/>
                <a:gd name="T11" fmla="*/ 0 h 70"/>
                <a:gd name="T12" fmla="*/ 22 w 22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0">
                  <a:moveTo>
                    <a:pt x="22" y="0"/>
                  </a:moveTo>
                  <a:lnTo>
                    <a:pt x="16" y="26"/>
                  </a:lnTo>
                  <a:lnTo>
                    <a:pt x="11" y="48"/>
                  </a:lnTo>
                  <a:lnTo>
                    <a:pt x="6" y="62"/>
                  </a:lnTo>
                  <a:lnTo>
                    <a:pt x="0" y="70"/>
                  </a:lnTo>
                  <a:lnTo>
                    <a:pt x="0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9B2EC"/>
            </a:solidFill>
            <a:ln w="0">
              <a:solidFill>
                <a:srgbClr val="29B2EC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850"/>
            <p:cNvSpPr/>
            <p:nvPr/>
          </p:nvSpPr>
          <p:spPr bwMode="auto">
            <a:xfrm>
              <a:off x="3230563" y="5640388"/>
              <a:ext cx="87313" cy="838200"/>
            </a:xfrm>
            <a:custGeom>
              <a:avLst/>
              <a:gdLst>
                <a:gd name="T0" fmla="*/ 48 w 55"/>
                <a:gd name="T1" fmla="*/ 0 h 528"/>
                <a:gd name="T2" fmla="*/ 55 w 55"/>
                <a:gd name="T3" fmla="*/ 480 h 528"/>
                <a:gd name="T4" fmla="*/ 55 w 55"/>
                <a:gd name="T5" fmla="*/ 496 h 528"/>
                <a:gd name="T6" fmla="*/ 52 w 55"/>
                <a:gd name="T7" fmla="*/ 510 h 528"/>
                <a:gd name="T8" fmla="*/ 46 w 55"/>
                <a:gd name="T9" fmla="*/ 523 h 528"/>
                <a:gd name="T10" fmla="*/ 41 w 55"/>
                <a:gd name="T11" fmla="*/ 528 h 528"/>
                <a:gd name="T12" fmla="*/ 0 w 55"/>
                <a:gd name="T13" fmla="*/ 528 h 528"/>
                <a:gd name="T14" fmla="*/ 0 w 55"/>
                <a:gd name="T15" fmla="*/ 70 h 528"/>
                <a:gd name="T16" fmla="*/ 0 w 55"/>
                <a:gd name="T17" fmla="*/ 0 h 528"/>
                <a:gd name="T18" fmla="*/ 22 w 55"/>
                <a:gd name="T19" fmla="*/ 0 h 528"/>
                <a:gd name="T20" fmla="*/ 25 w 55"/>
                <a:gd name="T21" fmla="*/ 0 h 528"/>
                <a:gd name="T22" fmla="*/ 30 w 55"/>
                <a:gd name="T23" fmla="*/ 0 h 528"/>
                <a:gd name="T24" fmla="*/ 34 w 55"/>
                <a:gd name="T25" fmla="*/ 0 h 528"/>
                <a:gd name="T26" fmla="*/ 37 w 55"/>
                <a:gd name="T27" fmla="*/ 0 h 528"/>
                <a:gd name="T28" fmla="*/ 43 w 55"/>
                <a:gd name="T29" fmla="*/ 0 h 528"/>
                <a:gd name="T30" fmla="*/ 48 w 55"/>
                <a:gd name="T31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28">
                  <a:moveTo>
                    <a:pt x="48" y="0"/>
                  </a:moveTo>
                  <a:lnTo>
                    <a:pt x="55" y="480"/>
                  </a:lnTo>
                  <a:lnTo>
                    <a:pt x="55" y="496"/>
                  </a:lnTo>
                  <a:lnTo>
                    <a:pt x="52" y="510"/>
                  </a:lnTo>
                  <a:lnTo>
                    <a:pt x="46" y="523"/>
                  </a:lnTo>
                  <a:lnTo>
                    <a:pt x="41" y="528"/>
                  </a:lnTo>
                  <a:lnTo>
                    <a:pt x="0" y="528"/>
                  </a:lnTo>
                  <a:lnTo>
                    <a:pt x="0" y="70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3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293C4"/>
            </a:solidFill>
            <a:ln w="0">
              <a:solidFill>
                <a:srgbClr val="2293C4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3804961" y="4439883"/>
            <a:ext cx="1086840" cy="1940223"/>
            <a:chOff x="1798638" y="2530475"/>
            <a:chExt cx="879476" cy="1570038"/>
          </a:xfrm>
        </p:grpSpPr>
        <p:sp>
          <p:nvSpPr>
            <p:cNvPr id="151" name="Freeform 8271"/>
            <p:cNvSpPr>
              <a:spLocks noEditPoints="1"/>
            </p:cNvSpPr>
            <p:nvPr/>
          </p:nvSpPr>
          <p:spPr bwMode="auto">
            <a:xfrm>
              <a:off x="1876426" y="2570163"/>
              <a:ext cx="801688" cy="1530350"/>
            </a:xfrm>
            <a:custGeom>
              <a:avLst/>
              <a:gdLst>
                <a:gd name="T0" fmla="*/ 483 w 505"/>
                <a:gd name="T1" fmla="*/ 187 h 964"/>
                <a:gd name="T2" fmla="*/ 488 w 505"/>
                <a:gd name="T3" fmla="*/ 191 h 964"/>
                <a:gd name="T4" fmla="*/ 490 w 505"/>
                <a:gd name="T5" fmla="*/ 193 h 964"/>
                <a:gd name="T6" fmla="*/ 502 w 505"/>
                <a:gd name="T7" fmla="*/ 207 h 964"/>
                <a:gd name="T8" fmla="*/ 505 w 505"/>
                <a:gd name="T9" fmla="*/ 224 h 964"/>
                <a:gd name="T10" fmla="*/ 505 w 505"/>
                <a:gd name="T11" fmla="*/ 924 h 964"/>
                <a:gd name="T12" fmla="*/ 502 w 505"/>
                <a:gd name="T13" fmla="*/ 940 h 964"/>
                <a:gd name="T14" fmla="*/ 493 w 505"/>
                <a:gd name="T15" fmla="*/ 952 h 964"/>
                <a:gd name="T16" fmla="*/ 481 w 505"/>
                <a:gd name="T17" fmla="*/ 961 h 964"/>
                <a:gd name="T18" fmla="*/ 465 w 505"/>
                <a:gd name="T19" fmla="*/ 964 h 964"/>
                <a:gd name="T20" fmla="*/ 25 w 505"/>
                <a:gd name="T21" fmla="*/ 964 h 964"/>
                <a:gd name="T22" fmla="*/ 15 w 505"/>
                <a:gd name="T23" fmla="*/ 964 h 964"/>
                <a:gd name="T24" fmla="*/ 8 w 505"/>
                <a:gd name="T25" fmla="*/ 961 h 964"/>
                <a:gd name="T26" fmla="*/ 0 w 505"/>
                <a:gd name="T27" fmla="*/ 955 h 964"/>
                <a:gd name="T28" fmla="*/ 9 w 505"/>
                <a:gd name="T29" fmla="*/ 959 h 964"/>
                <a:gd name="T30" fmla="*/ 18 w 505"/>
                <a:gd name="T31" fmla="*/ 961 h 964"/>
                <a:gd name="T32" fmla="*/ 460 w 505"/>
                <a:gd name="T33" fmla="*/ 961 h 964"/>
                <a:gd name="T34" fmla="*/ 475 w 505"/>
                <a:gd name="T35" fmla="*/ 957 h 964"/>
                <a:gd name="T36" fmla="*/ 488 w 505"/>
                <a:gd name="T37" fmla="*/ 948 h 964"/>
                <a:gd name="T38" fmla="*/ 497 w 505"/>
                <a:gd name="T39" fmla="*/ 936 h 964"/>
                <a:gd name="T40" fmla="*/ 498 w 505"/>
                <a:gd name="T41" fmla="*/ 920 h 964"/>
                <a:gd name="T42" fmla="*/ 498 w 505"/>
                <a:gd name="T43" fmla="*/ 221 h 964"/>
                <a:gd name="T44" fmla="*/ 495 w 505"/>
                <a:gd name="T45" fmla="*/ 201 h 964"/>
                <a:gd name="T46" fmla="*/ 483 w 505"/>
                <a:gd name="T47" fmla="*/ 187 h 964"/>
                <a:gd name="T48" fmla="*/ 389 w 505"/>
                <a:gd name="T49" fmla="*/ 0 h 964"/>
                <a:gd name="T50" fmla="*/ 391 w 505"/>
                <a:gd name="T51" fmla="*/ 0 h 964"/>
                <a:gd name="T52" fmla="*/ 396 w 505"/>
                <a:gd name="T53" fmla="*/ 5 h 964"/>
                <a:gd name="T54" fmla="*/ 401 w 505"/>
                <a:gd name="T55" fmla="*/ 9 h 964"/>
                <a:gd name="T56" fmla="*/ 407 w 505"/>
                <a:gd name="T57" fmla="*/ 18 h 964"/>
                <a:gd name="T58" fmla="*/ 410 w 505"/>
                <a:gd name="T59" fmla="*/ 27 h 964"/>
                <a:gd name="T60" fmla="*/ 412 w 505"/>
                <a:gd name="T61" fmla="*/ 37 h 964"/>
                <a:gd name="T62" fmla="*/ 412 w 505"/>
                <a:gd name="T63" fmla="*/ 92 h 964"/>
                <a:gd name="T64" fmla="*/ 410 w 505"/>
                <a:gd name="T65" fmla="*/ 102 h 964"/>
                <a:gd name="T66" fmla="*/ 407 w 505"/>
                <a:gd name="T67" fmla="*/ 113 h 964"/>
                <a:gd name="T68" fmla="*/ 401 w 505"/>
                <a:gd name="T69" fmla="*/ 120 h 964"/>
                <a:gd name="T70" fmla="*/ 396 w 505"/>
                <a:gd name="T71" fmla="*/ 125 h 964"/>
                <a:gd name="T72" fmla="*/ 391 w 505"/>
                <a:gd name="T73" fmla="*/ 129 h 964"/>
                <a:gd name="T74" fmla="*/ 387 w 505"/>
                <a:gd name="T75" fmla="*/ 131 h 964"/>
                <a:gd name="T76" fmla="*/ 387 w 505"/>
                <a:gd name="T77" fmla="*/ 163 h 964"/>
                <a:gd name="T78" fmla="*/ 380 w 505"/>
                <a:gd name="T79" fmla="*/ 163 h 964"/>
                <a:gd name="T80" fmla="*/ 380 w 505"/>
                <a:gd name="T81" fmla="*/ 125 h 964"/>
                <a:gd name="T82" fmla="*/ 384 w 505"/>
                <a:gd name="T83" fmla="*/ 124 h 964"/>
                <a:gd name="T84" fmla="*/ 389 w 505"/>
                <a:gd name="T85" fmla="*/ 120 h 964"/>
                <a:gd name="T86" fmla="*/ 394 w 505"/>
                <a:gd name="T87" fmla="*/ 117 h 964"/>
                <a:gd name="T88" fmla="*/ 401 w 505"/>
                <a:gd name="T89" fmla="*/ 108 h 964"/>
                <a:gd name="T90" fmla="*/ 405 w 505"/>
                <a:gd name="T91" fmla="*/ 99 h 964"/>
                <a:gd name="T92" fmla="*/ 405 w 505"/>
                <a:gd name="T93" fmla="*/ 88 h 964"/>
                <a:gd name="T94" fmla="*/ 405 w 505"/>
                <a:gd name="T95" fmla="*/ 34 h 964"/>
                <a:gd name="T96" fmla="*/ 405 w 505"/>
                <a:gd name="T97" fmla="*/ 23 h 964"/>
                <a:gd name="T98" fmla="*/ 401 w 505"/>
                <a:gd name="T99" fmla="*/ 12 h 964"/>
                <a:gd name="T100" fmla="*/ 394 w 505"/>
                <a:gd name="T101" fmla="*/ 5 h 964"/>
                <a:gd name="T102" fmla="*/ 389 w 505"/>
                <a:gd name="T103" fmla="*/ 0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5" h="964">
                  <a:moveTo>
                    <a:pt x="483" y="187"/>
                  </a:moveTo>
                  <a:lnTo>
                    <a:pt x="488" y="191"/>
                  </a:lnTo>
                  <a:lnTo>
                    <a:pt x="490" y="193"/>
                  </a:lnTo>
                  <a:lnTo>
                    <a:pt x="502" y="207"/>
                  </a:lnTo>
                  <a:lnTo>
                    <a:pt x="505" y="224"/>
                  </a:lnTo>
                  <a:lnTo>
                    <a:pt x="505" y="924"/>
                  </a:lnTo>
                  <a:lnTo>
                    <a:pt x="502" y="940"/>
                  </a:lnTo>
                  <a:lnTo>
                    <a:pt x="493" y="952"/>
                  </a:lnTo>
                  <a:lnTo>
                    <a:pt x="481" y="961"/>
                  </a:lnTo>
                  <a:lnTo>
                    <a:pt x="465" y="964"/>
                  </a:lnTo>
                  <a:lnTo>
                    <a:pt x="25" y="964"/>
                  </a:lnTo>
                  <a:lnTo>
                    <a:pt x="15" y="964"/>
                  </a:lnTo>
                  <a:lnTo>
                    <a:pt x="8" y="961"/>
                  </a:lnTo>
                  <a:lnTo>
                    <a:pt x="0" y="955"/>
                  </a:lnTo>
                  <a:lnTo>
                    <a:pt x="9" y="959"/>
                  </a:lnTo>
                  <a:lnTo>
                    <a:pt x="18" y="961"/>
                  </a:lnTo>
                  <a:lnTo>
                    <a:pt x="460" y="961"/>
                  </a:lnTo>
                  <a:lnTo>
                    <a:pt x="475" y="957"/>
                  </a:lnTo>
                  <a:lnTo>
                    <a:pt x="488" y="948"/>
                  </a:lnTo>
                  <a:lnTo>
                    <a:pt x="497" y="936"/>
                  </a:lnTo>
                  <a:lnTo>
                    <a:pt x="498" y="920"/>
                  </a:lnTo>
                  <a:lnTo>
                    <a:pt x="498" y="221"/>
                  </a:lnTo>
                  <a:lnTo>
                    <a:pt x="495" y="201"/>
                  </a:lnTo>
                  <a:lnTo>
                    <a:pt x="483" y="187"/>
                  </a:lnTo>
                  <a:close/>
                  <a:moveTo>
                    <a:pt x="389" y="0"/>
                  </a:moveTo>
                  <a:lnTo>
                    <a:pt x="391" y="0"/>
                  </a:lnTo>
                  <a:lnTo>
                    <a:pt x="396" y="5"/>
                  </a:lnTo>
                  <a:lnTo>
                    <a:pt x="401" y="9"/>
                  </a:lnTo>
                  <a:lnTo>
                    <a:pt x="407" y="18"/>
                  </a:lnTo>
                  <a:lnTo>
                    <a:pt x="410" y="27"/>
                  </a:lnTo>
                  <a:lnTo>
                    <a:pt x="412" y="37"/>
                  </a:lnTo>
                  <a:lnTo>
                    <a:pt x="412" y="92"/>
                  </a:lnTo>
                  <a:lnTo>
                    <a:pt x="410" y="102"/>
                  </a:lnTo>
                  <a:lnTo>
                    <a:pt x="407" y="113"/>
                  </a:lnTo>
                  <a:lnTo>
                    <a:pt x="401" y="120"/>
                  </a:lnTo>
                  <a:lnTo>
                    <a:pt x="396" y="125"/>
                  </a:lnTo>
                  <a:lnTo>
                    <a:pt x="391" y="129"/>
                  </a:lnTo>
                  <a:lnTo>
                    <a:pt x="387" y="131"/>
                  </a:lnTo>
                  <a:lnTo>
                    <a:pt x="387" y="163"/>
                  </a:lnTo>
                  <a:lnTo>
                    <a:pt x="380" y="163"/>
                  </a:lnTo>
                  <a:lnTo>
                    <a:pt x="380" y="125"/>
                  </a:lnTo>
                  <a:lnTo>
                    <a:pt x="384" y="124"/>
                  </a:lnTo>
                  <a:lnTo>
                    <a:pt x="389" y="120"/>
                  </a:lnTo>
                  <a:lnTo>
                    <a:pt x="394" y="117"/>
                  </a:lnTo>
                  <a:lnTo>
                    <a:pt x="401" y="108"/>
                  </a:lnTo>
                  <a:lnTo>
                    <a:pt x="405" y="99"/>
                  </a:lnTo>
                  <a:lnTo>
                    <a:pt x="405" y="88"/>
                  </a:lnTo>
                  <a:lnTo>
                    <a:pt x="405" y="34"/>
                  </a:lnTo>
                  <a:lnTo>
                    <a:pt x="405" y="23"/>
                  </a:lnTo>
                  <a:lnTo>
                    <a:pt x="401" y="12"/>
                  </a:lnTo>
                  <a:lnTo>
                    <a:pt x="394" y="5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1E8399"/>
            </a:solidFill>
            <a:ln w="0">
              <a:solidFill>
                <a:srgbClr val="1E8399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8272"/>
            <p:cNvSpPr>
              <a:spLocks noEditPoints="1"/>
            </p:cNvSpPr>
            <p:nvPr/>
          </p:nvSpPr>
          <p:spPr bwMode="auto">
            <a:xfrm>
              <a:off x="1865313" y="2565400"/>
              <a:ext cx="801688" cy="1530350"/>
            </a:xfrm>
            <a:custGeom>
              <a:avLst/>
              <a:gdLst>
                <a:gd name="T0" fmla="*/ 484 w 505"/>
                <a:gd name="T1" fmla="*/ 187 h 964"/>
                <a:gd name="T2" fmla="*/ 488 w 505"/>
                <a:gd name="T3" fmla="*/ 188 h 964"/>
                <a:gd name="T4" fmla="*/ 490 w 505"/>
                <a:gd name="T5" fmla="*/ 190 h 964"/>
                <a:gd name="T6" fmla="*/ 502 w 505"/>
                <a:gd name="T7" fmla="*/ 204 h 964"/>
                <a:gd name="T8" fmla="*/ 505 w 505"/>
                <a:gd name="T9" fmla="*/ 224 h 964"/>
                <a:gd name="T10" fmla="*/ 505 w 505"/>
                <a:gd name="T11" fmla="*/ 923 h 964"/>
                <a:gd name="T12" fmla="*/ 504 w 505"/>
                <a:gd name="T13" fmla="*/ 939 h 964"/>
                <a:gd name="T14" fmla="*/ 495 w 505"/>
                <a:gd name="T15" fmla="*/ 951 h 964"/>
                <a:gd name="T16" fmla="*/ 482 w 505"/>
                <a:gd name="T17" fmla="*/ 960 h 964"/>
                <a:gd name="T18" fmla="*/ 467 w 505"/>
                <a:gd name="T19" fmla="*/ 964 h 964"/>
                <a:gd name="T20" fmla="*/ 25 w 505"/>
                <a:gd name="T21" fmla="*/ 964 h 964"/>
                <a:gd name="T22" fmla="*/ 16 w 505"/>
                <a:gd name="T23" fmla="*/ 962 h 964"/>
                <a:gd name="T24" fmla="*/ 7 w 505"/>
                <a:gd name="T25" fmla="*/ 958 h 964"/>
                <a:gd name="T26" fmla="*/ 0 w 505"/>
                <a:gd name="T27" fmla="*/ 955 h 964"/>
                <a:gd name="T28" fmla="*/ 9 w 505"/>
                <a:gd name="T29" fmla="*/ 958 h 964"/>
                <a:gd name="T30" fmla="*/ 18 w 505"/>
                <a:gd name="T31" fmla="*/ 960 h 964"/>
                <a:gd name="T32" fmla="*/ 460 w 505"/>
                <a:gd name="T33" fmla="*/ 960 h 964"/>
                <a:gd name="T34" fmla="*/ 475 w 505"/>
                <a:gd name="T35" fmla="*/ 957 h 964"/>
                <a:gd name="T36" fmla="*/ 488 w 505"/>
                <a:gd name="T37" fmla="*/ 948 h 964"/>
                <a:gd name="T38" fmla="*/ 497 w 505"/>
                <a:gd name="T39" fmla="*/ 934 h 964"/>
                <a:gd name="T40" fmla="*/ 500 w 505"/>
                <a:gd name="T41" fmla="*/ 920 h 964"/>
                <a:gd name="T42" fmla="*/ 500 w 505"/>
                <a:gd name="T43" fmla="*/ 219 h 964"/>
                <a:gd name="T44" fmla="*/ 495 w 505"/>
                <a:gd name="T45" fmla="*/ 201 h 964"/>
                <a:gd name="T46" fmla="*/ 484 w 505"/>
                <a:gd name="T47" fmla="*/ 187 h 964"/>
                <a:gd name="T48" fmla="*/ 391 w 505"/>
                <a:gd name="T49" fmla="*/ 0 h 964"/>
                <a:gd name="T50" fmla="*/ 391 w 505"/>
                <a:gd name="T51" fmla="*/ 0 h 964"/>
                <a:gd name="T52" fmla="*/ 396 w 505"/>
                <a:gd name="T53" fmla="*/ 3 h 964"/>
                <a:gd name="T54" fmla="*/ 401 w 505"/>
                <a:gd name="T55" fmla="*/ 8 h 964"/>
                <a:gd name="T56" fmla="*/ 408 w 505"/>
                <a:gd name="T57" fmla="*/ 15 h 964"/>
                <a:gd name="T58" fmla="*/ 412 w 505"/>
                <a:gd name="T59" fmla="*/ 26 h 964"/>
                <a:gd name="T60" fmla="*/ 412 w 505"/>
                <a:gd name="T61" fmla="*/ 37 h 964"/>
                <a:gd name="T62" fmla="*/ 412 w 505"/>
                <a:gd name="T63" fmla="*/ 91 h 964"/>
                <a:gd name="T64" fmla="*/ 412 w 505"/>
                <a:gd name="T65" fmla="*/ 102 h 964"/>
                <a:gd name="T66" fmla="*/ 408 w 505"/>
                <a:gd name="T67" fmla="*/ 111 h 964"/>
                <a:gd name="T68" fmla="*/ 401 w 505"/>
                <a:gd name="T69" fmla="*/ 120 h 964"/>
                <a:gd name="T70" fmla="*/ 396 w 505"/>
                <a:gd name="T71" fmla="*/ 123 h 964"/>
                <a:gd name="T72" fmla="*/ 391 w 505"/>
                <a:gd name="T73" fmla="*/ 127 h 964"/>
                <a:gd name="T74" fmla="*/ 387 w 505"/>
                <a:gd name="T75" fmla="*/ 128 h 964"/>
                <a:gd name="T76" fmla="*/ 387 w 505"/>
                <a:gd name="T77" fmla="*/ 166 h 964"/>
                <a:gd name="T78" fmla="*/ 382 w 505"/>
                <a:gd name="T79" fmla="*/ 166 h 964"/>
                <a:gd name="T80" fmla="*/ 382 w 505"/>
                <a:gd name="T81" fmla="*/ 125 h 964"/>
                <a:gd name="T82" fmla="*/ 385 w 505"/>
                <a:gd name="T83" fmla="*/ 123 h 964"/>
                <a:gd name="T84" fmla="*/ 391 w 505"/>
                <a:gd name="T85" fmla="*/ 120 h 964"/>
                <a:gd name="T86" fmla="*/ 396 w 505"/>
                <a:gd name="T87" fmla="*/ 116 h 964"/>
                <a:gd name="T88" fmla="*/ 401 w 505"/>
                <a:gd name="T89" fmla="*/ 107 h 964"/>
                <a:gd name="T90" fmla="*/ 405 w 505"/>
                <a:gd name="T91" fmla="*/ 98 h 964"/>
                <a:gd name="T92" fmla="*/ 407 w 505"/>
                <a:gd name="T93" fmla="*/ 88 h 964"/>
                <a:gd name="T94" fmla="*/ 407 w 505"/>
                <a:gd name="T95" fmla="*/ 31 h 964"/>
                <a:gd name="T96" fmla="*/ 405 w 505"/>
                <a:gd name="T97" fmla="*/ 21 h 964"/>
                <a:gd name="T98" fmla="*/ 401 w 505"/>
                <a:gd name="T99" fmla="*/ 12 h 964"/>
                <a:gd name="T100" fmla="*/ 396 w 505"/>
                <a:gd name="T101" fmla="*/ 3 h 964"/>
                <a:gd name="T102" fmla="*/ 391 w 505"/>
                <a:gd name="T103" fmla="*/ 0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5" h="964">
                  <a:moveTo>
                    <a:pt x="484" y="187"/>
                  </a:moveTo>
                  <a:lnTo>
                    <a:pt x="488" y="188"/>
                  </a:lnTo>
                  <a:lnTo>
                    <a:pt x="490" y="190"/>
                  </a:lnTo>
                  <a:lnTo>
                    <a:pt x="502" y="204"/>
                  </a:lnTo>
                  <a:lnTo>
                    <a:pt x="505" y="224"/>
                  </a:lnTo>
                  <a:lnTo>
                    <a:pt x="505" y="923"/>
                  </a:lnTo>
                  <a:lnTo>
                    <a:pt x="504" y="939"/>
                  </a:lnTo>
                  <a:lnTo>
                    <a:pt x="495" y="951"/>
                  </a:lnTo>
                  <a:lnTo>
                    <a:pt x="482" y="960"/>
                  </a:lnTo>
                  <a:lnTo>
                    <a:pt x="467" y="964"/>
                  </a:lnTo>
                  <a:lnTo>
                    <a:pt x="25" y="964"/>
                  </a:lnTo>
                  <a:lnTo>
                    <a:pt x="16" y="962"/>
                  </a:lnTo>
                  <a:lnTo>
                    <a:pt x="7" y="958"/>
                  </a:lnTo>
                  <a:lnTo>
                    <a:pt x="0" y="955"/>
                  </a:lnTo>
                  <a:lnTo>
                    <a:pt x="9" y="958"/>
                  </a:lnTo>
                  <a:lnTo>
                    <a:pt x="18" y="960"/>
                  </a:lnTo>
                  <a:lnTo>
                    <a:pt x="460" y="960"/>
                  </a:lnTo>
                  <a:lnTo>
                    <a:pt x="475" y="957"/>
                  </a:lnTo>
                  <a:lnTo>
                    <a:pt x="488" y="948"/>
                  </a:lnTo>
                  <a:lnTo>
                    <a:pt x="497" y="934"/>
                  </a:lnTo>
                  <a:lnTo>
                    <a:pt x="500" y="920"/>
                  </a:lnTo>
                  <a:lnTo>
                    <a:pt x="500" y="219"/>
                  </a:lnTo>
                  <a:lnTo>
                    <a:pt x="495" y="201"/>
                  </a:lnTo>
                  <a:lnTo>
                    <a:pt x="484" y="187"/>
                  </a:lnTo>
                  <a:close/>
                  <a:moveTo>
                    <a:pt x="391" y="0"/>
                  </a:moveTo>
                  <a:lnTo>
                    <a:pt x="391" y="0"/>
                  </a:lnTo>
                  <a:lnTo>
                    <a:pt x="396" y="3"/>
                  </a:lnTo>
                  <a:lnTo>
                    <a:pt x="401" y="8"/>
                  </a:lnTo>
                  <a:lnTo>
                    <a:pt x="408" y="15"/>
                  </a:lnTo>
                  <a:lnTo>
                    <a:pt x="412" y="26"/>
                  </a:lnTo>
                  <a:lnTo>
                    <a:pt x="412" y="37"/>
                  </a:lnTo>
                  <a:lnTo>
                    <a:pt x="412" y="91"/>
                  </a:lnTo>
                  <a:lnTo>
                    <a:pt x="412" y="102"/>
                  </a:lnTo>
                  <a:lnTo>
                    <a:pt x="408" y="111"/>
                  </a:lnTo>
                  <a:lnTo>
                    <a:pt x="401" y="120"/>
                  </a:lnTo>
                  <a:lnTo>
                    <a:pt x="396" y="123"/>
                  </a:lnTo>
                  <a:lnTo>
                    <a:pt x="391" y="127"/>
                  </a:lnTo>
                  <a:lnTo>
                    <a:pt x="387" y="128"/>
                  </a:lnTo>
                  <a:lnTo>
                    <a:pt x="387" y="166"/>
                  </a:lnTo>
                  <a:lnTo>
                    <a:pt x="382" y="166"/>
                  </a:lnTo>
                  <a:lnTo>
                    <a:pt x="382" y="125"/>
                  </a:lnTo>
                  <a:lnTo>
                    <a:pt x="385" y="123"/>
                  </a:lnTo>
                  <a:lnTo>
                    <a:pt x="391" y="120"/>
                  </a:lnTo>
                  <a:lnTo>
                    <a:pt x="396" y="116"/>
                  </a:lnTo>
                  <a:lnTo>
                    <a:pt x="401" y="107"/>
                  </a:lnTo>
                  <a:lnTo>
                    <a:pt x="405" y="98"/>
                  </a:lnTo>
                  <a:lnTo>
                    <a:pt x="407" y="88"/>
                  </a:lnTo>
                  <a:lnTo>
                    <a:pt x="407" y="31"/>
                  </a:lnTo>
                  <a:lnTo>
                    <a:pt x="405" y="21"/>
                  </a:lnTo>
                  <a:lnTo>
                    <a:pt x="401" y="12"/>
                  </a:lnTo>
                  <a:lnTo>
                    <a:pt x="396" y="3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1C8297"/>
            </a:solidFill>
            <a:ln w="0">
              <a:solidFill>
                <a:srgbClr val="1C829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8273"/>
            <p:cNvSpPr>
              <a:spLocks noEditPoints="1"/>
            </p:cNvSpPr>
            <p:nvPr/>
          </p:nvSpPr>
          <p:spPr bwMode="auto">
            <a:xfrm>
              <a:off x="1854201" y="2559050"/>
              <a:ext cx="804863" cy="1530350"/>
            </a:xfrm>
            <a:custGeom>
              <a:avLst/>
              <a:gdLst>
                <a:gd name="T0" fmla="*/ 484 w 507"/>
                <a:gd name="T1" fmla="*/ 187 h 964"/>
                <a:gd name="T2" fmla="*/ 489 w 507"/>
                <a:gd name="T3" fmla="*/ 189 h 964"/>
                <a:gd name="T4" fmla="*/ 491 w 507"/>
                <a:gd name="T5" fmla="*/ 191 h 964"/>
                <a:gd name="T6" fmla="*/ 502 w 507"/>
                <a:gd name="T7" fmla="*/ 205 h 964"/>
                <a:gd name="T8" fmla="*/ 507 w 507"/>
                <a:gd name="T9" fmla="*/ 223 h 964"/>
                <a:gd name="T10" fmla="*/ 507 w 507"/>
                <a:gd name="T11" fmla="*/ 924 h 964"/>
                <a:gd name="T12" fmla="*/ 504 w 507"/>
                <a:gd name="T13" fmla="*/ 938 h 964"/>
                <a:gd name="T14" fmla="*/ 495 w 507"/>
                <a:gd name="T15" fmla="*/ 952 h 964"/>
                <a:gd name="T16" fmla="*/ 482 w 507"/>
                <a:gd name="T17" fmla="*/ 961 h 964"/>
                <a:gd name="T18" fmla="*/ 467 w 507"/>
                <a:gd name="T19" fmla="*/ 964 h 964"/>
                <a:gd name="T20" fmla="*/ 25 w 507"/>
                <a:gd name="T21" fmla="*/ 964 h 964"/>
                <a:gd name="T22" fmla="*/ 16 w 507"/>
                <a:gd name="T23" fmla="*/ 962 h 964"/>
                <a:gd name="T24" fmla="*/ 7 w 507"/>
                <a:gd name="T25" fmla="*/ 959 h 964"/>
                <a:gd name="T26" fmla="*/ 0 w 507"/>
                <a:gd name="T27" fmla="*/ 955 h 964"/>
                <a:gd name="T28" fmla="*/ 9 w 507"/>
                <a:gd name="T29" fmla="*/ 959 h 964"/>
                <a:gd name="T30" fmla="*/ 18 w 507"/>
                <a:gd name="T31" fmla="*/ 959 h 964"/>
                <a:gd name="T32" fmla="*/ 459 w 507"/>
                <a:gd name="T33" fmla="*/ 959 h 964"/>
                <a:gd name="T34" fmla="*/ 475 w 507"/>
                <a:gd name="T35" fmla="*/ 955 h 964"/>
                <a:gd name="T36" fmla="*/ 488 w 507"/>
                <a:gd name="T37" fmla="*/ 947 h 964"/>
                <a:gd name="T38" fmla="*/ 497 w 507"/>
                <a:gd name="T39" fmla="*/ 934 h 964"/>
                <a:gd name="T40" fmla="*/ 500 w 507"/>
                <a:gd name="T41" fmla="*/ 918 h 964"/>
                <a:gd name="T42" fmla="*/ 500 w 507"/>
                <a:gd name="T43" fmla="*/ 219 h 964"/>
                <a:gd name="T44" fmla="*/ 497 w 507"/>
                <a:gd name="T45" fmla="*/ 201 h 964"/>
                <a:gd name="T46" fmla="*/ 484 w 507"/>
                <a:gd name="T47" fmla="*/ 187 h 964"/>
                <a:gd name="T48" fmla="*/ 391 w 507"/>
                <a:gd name="T49" fmla="*/ 0 h 964"/>
                <a:gd name="T50" fmla="*/ 392 w 507"/>
                <a:gd name="T51" fmla="*/ 0 h 964"/>
                <a:gd name="T52" fmla="*/ 398 w 507"/>
                <a:gd name="T53" fmla="*/ 4 h 964"/>
                <a:gd name="T54" fmla="*/ 403 w 507"/>
                <a:gd name="T55" fmla="*/ 7 h 964"/>
                <a:gd name="T56" fmla="*/ 408 w 507"/>
                <a:gd name="T57" fmla="*/ 16 h 964"/>
                <a:gd name="T58" fmla="*/ 412 w 507"/>
                <a:gd name="T59" fmla="*/ 25 h 964"/>
                <a:gd name="T60" fmla="*/ 414 w 507"/>
                <a:gd name="T61" fmla="*/ 35 h 964"/>
                <a:gd name="T62" fmla="*/ 414 w 507"/>
                <a:gd name="T63" fmla="*/ 92 h 964"/>
                <a:gd name="T64" fmla="*/ 412 w 507"/>
                <a:gd name="T65" fmla="*/ 102 h 964"/>
                <a:gd name="T66" fmla="*/ 408 w 507"/>
                <a:gd name="T67" fmla="*/ 111 h 964"/>
                <a:gd name="T68" fmla="*/ 403 w 507"/>
                <a:gd name="T69" fmla="*/ 120 h 964"/>
                <a:gd name="T70" fmla="*/ 398 w 507"/>
                <a:gd name="T71" fmla="*/ 124 h 964"/>
                <a:gd name="T72" fmla="*/ 392 w 507"/>
                <a:gd name="T73" fmla="*/ 127 h 964"/>
                <a:gd name="T74" fmla="*/ 389 w 507"/>
                <a:gd name="T75" fmla="*/ 129 h 964"/>
                <a:gd name="T76" fmla="*/ 389 w 507"/>
                <a:gd name="T77" fmla="*/ 170 h 964"/>
                <a:gd name="T78" fmla="*/ 382 w 507"/>
                <a:gd name="T79" fmla="*/ 170 h 964"/>
                <a:gd name="T80" fmla="*/ 382 w 507"/>
                <a:gd name="T81" fmla="*/ 125 h 964"/>
                <a:gd name="T82" fmla="*/ 385 w 507"/>
                <a:gd name="T83" fmla="*/ 124 h 964"/>
                <a:gd name="T84" fmla="*/ 391 w 507"/>
                <a:gd name="T85" fmla="*/ 120 h 964"/>
                <a:gd name="T86" fmla="*/ 396 w 507"/>
                <a:gd name="T87" fmla="*/ 115 h 964"/>
                <a:gd name="T88" fmla="*/ 401 w 507"/>
                <a:gd name="T89" fmla="*/ 108 h 964"/>
                <a:gd name="T90" fmla="*/ 405 w 507"/>
                <a:gd name="T91" fmla="*/ 97 h 964"/>
                <a:gd name="T92" fmla="*/ 406 w 507"/>
                <a:gd name="T93" fmla="*/ 87 h 964"/>
                <a:gd name="T94" fmla="*/ 406 w 507"/>
                <a:gd name="T95" fmla="*/ 32 h 964"/>
                <a:gd name="T96" fmla="*/ 405 w 507"/>
                <a:gd name="T97" fmla="*/ 21 h 964"/>
                <a:gd name="T98" fmla="*/ 401 w 507"/>
                <a:gd name="T99" fmla="*/ 12 h 964"/>
                <a:gd name="T100" fmla="*/ 396 w 507"/>
                <a:gd name="T101" fmla="*/ 4 h 964"/>
                <a:gd name="T102" fmla="*/ 391 w 507"/>
                <a:gd name="T103" fmla="*/ 0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7" h="964">
                  <a:moveTo>
                    <a:pt x="484" y="187"/>
                  </a:moveTo>
                  <a:lnTo>
                    <a:pt x="489" y="189"/>
                  </a:lnTo>
                  <a:lnTo>
                    <a:pt x="491" y="191"/>
                  </a:lnTo>
                  <a:lnTo>
                    <a:pt x="502" y="205"/>
                  </a:lnTo>
                  <a:lnTo>
                    <a:pt x="507" y="223"/>
                  </a:lnTo>
                  <a:lnTo>
                    <a:pt x="507" y="924"/>
                  </a:lnTo>
                  <a:lnTo>
                    <a:pt x="504" y="938"/>
                  </a:lnTo>
                  <a:lnTo>
                    <a:pt x="495" y="952"/>
                  </a:lnTo>
                  <a:lnTo>
                    <a:pt x="482" y="961"/>
                  </a:lnTo>
                  <a:lnTo>
                    <a:pt x="467" y="964"/>
                  </a:lnTo>
                  <a:lnTo>
                    <a:pt x="25" y="964"/>
                  </a:lnTo>
                  <a:lnTo>
                    <a:pt x="16" y="962"/>
                  </a:lnTo>
                  <a:lnTo>
                    <a:pt x="7" y="959"/>
                  </a:lnTo>
                  <a:lnTo>
                    <a:pt x="0" y="955"/>
                  </a:lnTo>
                  <a:lnTo>
                    <a:pt x="9" y="959"/>
                  </a:lnTo>
                  <a:lnTo>
                    <a:pt x="18" y="959"/>
                  </a:lnTo>
                  <a:lnTo>
                    <a:pt x="459" y="959"/>
                  </a:lnTo>
                  <a:lnTo>
                    <a:pt x="475" y="955"/>
                  </a:lnTo>
                  <a:lnTo>
                    <a:pt x="488" y="947"/>
                  </a:lnTo>
                  <a:lnTo>
                    <a:pt x="497" y="934"/>
                  </a:lnTo>
                  <a:lnTo>
                    <a:pt x="500" y="918"/>
                  </a:lnTo>
                  <a:lnTo>
                    <a:pt x="500" y="219"/>
                  </a:lnTo>
                  <a:lnTo>
                    <a:pt x="497" y="201"/>
                  </a:lnTo>
                  <a:lnTo>
                    <a:pt x="484" y="187"/>
                  </a:lnTo>
                  <a:close/>
                  <a:moveTo>
                    <a:pt x="391" y="0"/>
                  </a:moveTo>
                  <a:lnTo>
                    <a:pt x="392" y="0"/>
                  </a:lnTo>
                  <a:lnTo>
                    <a:pt x="398" y="4"/>
                  </a:lnTo>
                  <a:lnTo>
                    <a:pt x="403" y="7"/>
                  </a:lnTo>
                  <a:lnTo>
                    <a:pt x="408" y="16"/>
                  </a:lnTo>
                  <a:lnTo>
                    <a:pt x="412" y="25"/>
                  </a:lnTo>
                  <a:lnTo>
                    <a:pt x="414" y="35"/>
                  </a:lnTo>
                  <a:lnTo>
                    <a:pt x="414" y="92"/>
                  </a:lnTo>
                  <a:lnTo>
                    <a:pt x="412" y="102"/>
                  </a:lnTo>
                  <a:lnTo>
                    <a:pt x="408" y="111"/>
                  </a:lnTo>
                  <a:lnTo>
                    <a:pt x="403" y="120"/>
                  </a:lnTo>
                  <a:lnTo>
                    <a:pt x="398" y="124"/>
                  </a:lnTo>
                  <a:lnTo>
                    <a:pt x="392" y="127"/>
                  </a:lnTo>
                  <a:lnTo>
                    <a:pt x="389" y="129"/>
                  </a:lnTo>
                  <a:lnTo>
                    <a:pt x="389" y="170"/>
                  </a:lnTo>
                  <a:lnTo>
                    <a:pt x="382" y="170"/>
                  </a:lnTo>
                  <a:lnTo>
                    <a:pt x="382" y="125"/>
                  </a:lnTo>
                  <a:lnTo>
                    <a:pt x="385" y="124"/>
                  </a:lnTo>
                  <a:lnTo>
                    <a:pt x="391" y="120"/>
                  </a:lnTo>
                  <a:lnTo>
                    <a:pt x="396" y="115"/>
                  </a:lnTo>
                  <a:lnTo>
                    <a:pt x="401" y="108"/>
                  </a:lnTo>
                  <a:lnTo>
                    <a:pt x="405" y="97"/>
                  </a:lnTo>
                  <a:lnTo>
                    <a:pt x="406" y="87"/>
                  </a:lnTo>
                  <a:lnTo>
                    <a:pt x="406" y="32"/>
                  </a:lnTo>
                  <a:lnTo>
                    <a:pt x="405" y="21"/>
                  </a:lnTo>
                  <a:lnTo>
                    <a:pt x="401" y="12"/>
                  </a:lnTo>
                  <a:lnTo>
                    <a:pt x="396" y="4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1C8097"/>
            </a:solidFill>
            <a:ln w="0">
              <a:solidFill>
                <a:srgbClr val="1C809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8274"/>
            <p:cNvSpPr>
              <a:spLocks noEditPoints="1"/>
            </p:cNvSpPr>
            <p:nvPr/>
          </p:nvSpPr>
          <p:spPr bwMode="auto">
            <a:xfrm>
              <a:off x="1846263" y="2551113"/>
              <a:ext cx="801688" cy="1530350"/>
            </a:xfrm>
            <a:custGeom>
              <a:avLst/>
              <a:gdLst>
                <a:gd name="T0" fmla="*/ 482 w 505"/>
                <a:gd name="T1" fmla="*/ 187 h 964"/>
                <a:gd name="T2" fmla="*/ 487 w 505"/>
                <a:gd name="T3" fmla="*/ 190 h 964"/>
                <a:gd name="T4" fmla="*/ 489 w 505"/>
                <a:gd name="T5" fmla="*/ 192 h 964"/>
                <a:gd name="T6" fmla="*/ 502 w 505"/>
                <a:gd name="T7" fmla="*/ 206 h 964"/>
                <a:gd name="T8" fmla="*/ 505 w 505"/>
                <a:gd name="T9" fmla="*/ 224 h 964"/>
                <a:gd name="T10" fmla="*/ 505 w 505"/>
                <a:gd name="T11" fmla="*/ 923 h 964"/>
                <a:gd name="T12" fmla="*/ 502 w 505"/>
                <a:gd name="T13" fmla="*/ 939 h 964"/>
                <a:gd name="T14" fmla="*/ 493 w 505"/>
                <a:gd name="T15" fmla="*/ 952 h 964"/>
                <a:gd name="T16" fmla="*/ 480 w 505"/>
                <a:gd name="T17" fmla="*/ 960 h 964"/>
                <a:gd name="T18" fmla="*/ 464 w 505"/>
                <a:gd name="T19" fmla="*/ 964 h 964"/>
                <a:gd name="T20" fmla="*/ 23 w 505"/>
                <a:gd name="T21" fmla="*/ 964 h 964"/>
                <a:gd name="T22" fmla="*/ 14 w 505"/>
                <a:gd name="T23" fmla="*/ 964 h 964"/>
                <a:gd name="T24" fmla="*/ 5 w 505"/>
                <a:gd name="T25" fmla="*/ 960 h 964"/>
                <a:gd name="T26" fmla="*/ 0 w 505"/>
                <a:gd name="T27" fmla="*/ 957 h 964"/>
                <a:gd name="T28" fmla="*/ 9 w 505"/>
                <a:gd name="T29" fmla="*/ 959 h 964"/>
                <a:gd name="T30" fmla="*/ 18 w 505"/>
                <a:gd name="T31" fmla="*/ 960 h 964"/>
                <a:gd name="T32" fmla="*/ 459 w 505"/>
                <a:gd name="T33" fmla="*/ 960 h 964"/>
                <a:gd name="T34" fmla="*/ 473 w 505"/>
                <a:gd name="T35" fmla="*/ 957 h 964"/>
                <a:gd name="T36" fmla="*/ 487 w 505"/>
                <a:gd name="T37" fmla="*/ 948 h 964"/>
                <a:gd name="T38" fmla="*/ 494 w 505"/>
                <a:gd name="T39" fmla="*/ 936 h 964"/>
                <a:gd name="T40" fmla="*/ 498 w 505"/>
                <a:gd name="T41" fmla="*/ 920 h 964"/>
                <a:gd name="T42" fmla="*/ 498 w 505"/>
                <a:gd name="T43" fmla="*/ 220 h 964"/>
                <a:gd name="T44" fmla="*/ 494 w 505"/>
                <a:gd name="T45" fmla="*/ 201 h 964"/>
                <a:gd name="T46" fmla="*/ 482 w 505"/>
                <a:gd name="T47" fmla="*/ 187 h 964"/>
                <a:gd name="T48" fmla="*/ 389 w 505"/>
                <a:gd name="T49" fmla="*/ 0 h 964"/>
                <a:gd name="T50" fmla="*/ 390 w 505"/>
                <a:gd name="T51" fmla="*/ 1 h 964"/>
                <a:gd name="T52" fmla="*/ 396 w 505"/>
                <a:gd name="T53" fmla="*/ 5 h 964"/>
                <a:gd name="T54" fmla="*/ 401 w 505"/>
                <a:gd name="T55" fmla="*/ 9 h 964"/>
                <a:gd name="T56" fmla="*/ 406 w 505"/>
                <a:gd name="T57" fmla="*/ 17 h 964"/>
                <a:gd name="T58" fmla="*/ 410 w 505"/>
                <a:gd name="T59" fmla="*/ 26 h 964"/>
                <a:gd name="T60" fmla="*/ 411 w 505"/>
                <a:gd name="T61" fmla="*/ 37 h 964"/>
                <a:gd name="T62" fmla="*/ 411 w 505"/>
                <a:gd name="T63" fmla="*/ 92 h 964"/>
                <a:gd name="T64" fmla="*/ 410 w 505"/>
                <a:gd name="T65" fmla="*/ 102 h 964"/>
                <a:gd name="T66" fmla="*/ 406 w 505"/>
                <a:gd name="T67" fmla="*/ 113 h 964"/>
                <a:gd name="T68" fmla="*/ 401 w 505"/>
                <a:gd name="T69" fmla="*/ 120 h 964"/>
                <a:gd name="T70" fmla="*/ 396 w 505"/>
                <a:gd name="T71" fmla="*/ 125 h 964"/>
                <a:gd name="T72" fmla="*/ 390 w 505"/>
                <a:gd name="T73" fmla="*/ 129 h 964"/>
                <a:gd name="T74" fmla="*/ 387 w 505"/>
                <a:gd name="T75" fmla="*/ 130 h 964"/>
                <a:gd name="T76" fmla="*/ 387 w 505"/>
                <a:gd name="T77" fmla="*/ 175 h 964"/>
                <a:gd name="T78" fmla="*/ 380 w 505"/>
                <a:gd name="T79" fmla="*/ 175 h 964"/>
                <a:gd name="T80" fmla="*/ 380 w 505"/>
                <a:gd name="T81" fmla="*/ 125 h 964"/>
                <a:gd name="T82" fmla="*/ 383 w 505"/>
                <a:gd name="T83" fmla="*/ 125 h 964"/>
                <a:gd name="T84" fmla="*/ 389 w 505"/>
                <a:gd name="T85" fmla="*/ 120 h 964"/>
                <a:gd name="T86" fmla="*/ 394 w 505"/>
                <a:gd name="T87" fmla="*/ 116 h 964"/>
                <a:gd name="T88" fmla="*/ 399 w 505"/>
                <a:gd name="T89" fmla="*/ 107 h 964"/>
                <a:gd name="T90" fmla="*/ 404 w 505"/>
                <a:gd name="T91" fmla="*/ 99 h 964"/>
                <a:gd name="T92" fmla="*/ 404 w 505"/>
                <a:gd name="T93" fmla="*/ 88 h 964"/>
                <a:gd name="T94" fmla="*/ 404 w 505"/>
                <a:gd name="T95" fmla="*/ 33 h 964"/>
                <a:gd name="T96" fmla="*/ 404 w 505"/>
                <a:gd name="T97" fmla="*/ 23 h 964"/>
                <a:gd name="T98" fmla="*/ 399 w 505"/>
                <a:gd name="T99" fmla="*/ 12 h 964"/>
                <a:gd name="T100" fmla="*/ 394 w 505"/>
                <a:gd name="T101" fmla="*/ 5 h 964"/>
                <a:gd name="T102" fmla="*/ 389 w 505"/>
                <a:gd name="T103" fmla="*/ 0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5" h="964">
                  <a:moveTo>
                    <a:pt x="482" y="187"/>
                  </a:moveTo>
                  <a:lnTo>
                    <a:pt x="487" y="190"/>
                  </a:lnTo>
                  <a:lnTo>
                    <a:pt x="489" y="192"/>
                  </a:lnTo>
                  <a:lnTo>
                    <a:pt x="502" y="206"/>
                  </a:lnTo>
                  <a:lnTo>
                    <a:pt x="505" y="224"/>
                  </a:lnTo>
                  <a:lnTo>
                    <a:pt x="505" y="923"/>
                  </a:lnTo>
                  <a:lnTo>
                    <a:pt x="502" y="939"/>
                  </a:lnTo>
                  <a:lnTo>
                    <a:pt x="493" y="952"/>
                  </a:lnTo>
                  <a:lnTo>
                    <a:pt x="480" y="960"/>
                  </a:lnTo>
                  <a:lnTo>
                    <a:pt x="464" y="964"/>
                  </a:lnTo>
                  <a:lnTo>
                    <a:pt x="23" y="964"/>
                  </a:lnTo>
                  <a:lnTo>
                    <a:pt x="14" y="964"/>
                  </a:lnTo>
                  <a:lnTo>
                    <a:pt x="5" y="960"/>
                  </a:lnTo>
                  <a:lnTo>
                    <a:pt x="0" y="957"/>
                  </a:lnTo>
                  <a:lnTo>
                    <a:pt x="9" y="959"/>
                  </a:lnTo>
                  <a:lnTo>
                    <a:pt x="18" y="960"/>
                  </a:lnTo>
                  <a:lnTo>
                    <a:pt x="459" y="960"/>
                  </a:lnTo>
                  <a:lnTo>
                    <a:pt x="473" y="957"/>
                  </a:lnTo>
                  <a:lnTo>
                    <a:pt x="487" y="948"/>
                  </a:lnTo>
                  <a:lnTo>
                    <a:pt x="494" y="936"/>
                  </a:lnTo>
                  <a:lnTo>
                    <a:pt x="498" y="920"/>
                  </a:lnTo>
                  <a:lnTo>
                    <a:pt x="498" y="220"/>
                  </a:lnTo>
                  <a:lnTo>
                    <a:pt x="494" y="201"/>
                  </a:lnTo>
                  <a:lnTo>
                    <a:pt x="482" y="187"/>
                  </a:lnTo>
                  <a:close/>
                  <a:moveTo>
                    <a:pt x="389" y="0"/>
                  </a:moveTo>
                  <a:lnTo>
                    <a:pt x="390" y="1"/>
                  </a:lnTo>
                  <a:lnTo>
                    <a:pt x="396" y="5"/>
                  </a:lnTo>
                  <a:lnTo>
                    <a:pt x="401" y="9"/>
                  </a:lnTo>
                  <a:lnTo>
                    <a:pt x="406" y="17"/>
                  </a:lnTo>
                  <a:lnTo>
                    <a:pt x="410" y="26"/>
                  </a:lnTo>
                  <a:lnTo>
                    <a:pt x="411" y="37"/>
                  </a:lnTo>
                  <a:lnTo>
                    <a:pt x="411" y="92"/>
                  </a:lnTo>
                  <a:lnTo>
                    <a:pt x="410" y="102"/>
                  </a:lnTo>
                  <a:lnTo>
                    <a:pt x="406" y="113"/>
                  </a:lnTo>
                  <a:lnTo>
                    <a:pt x="401" y="120"/>
                  </a:lnTo>
                  <a:lnTo>
                    <a:pt x="396" y="125"/>
                  </a:lnTo>
                  <a:lnTo>
                    <a:pt x="390" y="129"/>
                  </a:lnTo>
                  <a:lnTo>
                    <a:pt x="387" y="130"/>
                  </a:lnTo>
                  <a:lnTo>
                    <a:pt x="387" y="175"/>
                  </a:lnTo>
                  <a:lnTo>
                    <a:pt x="380" y="175"/>
                  </a:lnTo>
                  <a:lnTo>
                    <a:pt x="380" y="125"/>
                  </a:lnTo>
                  <a:lnTo>
                    <a:pt x="383" y="125"/>
                  </a:lnTo>
                  <a:lnTo>
                    <a:pt x="389" y="120"/>
                  </a:lnTo>
                  <a:lnTo>
                    <a:pt x="394" y="116"/>
                  </a:lnTo>
                  <a:lnTo>
                    <a:pt x="399" y="107"/>
                  </a:lnTo>
                  <a:lnTo>
                    <a:pt x="404" y="99"/>
                  </a:lnTo>
                  <a:lnTo>
                    <a:pt x="404" y="88"/>
                  </a:lnTo>
                  <a:lnTo>
                    <a:pt x="404" y="33"/>
                  </a:lnTo>
                  <a:lnTo>
                    <a:pt x="404" y="23"/>
                  </a:lnTo>
                  <a:lnTo>
                    <a:pt x="399" y="12"/>
                  </a:lnTo>
                  <a:lnTo>
                    <a:pt x="394" y="5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1B7F95"/>
            </a:solidFill>
            <a:ln w="0">
              <a:solidFill>
                <a:srgbClr val="1B7F9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8275"/>
            <p:cNvSpPr>
              <a:spLocks noEditPoints="1"/>
            </p:cNvSpPr>
            <p:nvPr/>
          </p:nvSpPr>
          <p:spPr bwMode="auto">
            <a:xfrm>
              <a:off x="1839913" y="2544763"/>
              <a:ext cx="796925" cy="1530350"/>
            </a:xfrm>
            <a:custGeom>
              <a:avLst/>
              <a:gdLst>
                <a:gd name="T0" fmla="*/ 481 w 502"/>
                <a:gd name="T1" fmla="*/ 187 h 964"/>
                <a:gd name="T2" fmla="*/ 484 w 502"/>
                <a:gd name="T3" fmla="*/ 191 h 964"/>
                <a:gd name="T4" fmla="*/ 486 w 502"/>
                <a:gd name="T5" fmla="*/ 191 h 964"/>
                <a:gd name="T6" fmla="*/ 498 w 502"/>
                <a:gd name="T7" fmla="*/ 205 h 964"/>
                <a:gd name="T8" fmla="*/ 502 w 502"/>
                <a:gd name="T9" fmla="*/ 224 h 964"/>
                <a:gd name="T10" fmla="*/ 502 w 502"/>
                <a:gd name="T11" fmla="*/ 924 h 964"/>
                <a:gd name="T12" fmla="*/ 498 w 502"/>
                <a:gd name="T13" fmla="*/ 940 h 964"/>
                <a:gd name="T14" fmla="*/ 491 w 502"/>
                <a:gd name="T15" fmla="*/ 952 h 964"/>
                <a:gd name="T16" fmla="*/ 477 w 502"/>
                <a:gd name="T17" fmla="*/ 961 h 964"/>
                <a:gd name="T18" fmla="*/ 463 w 502"/>
                <a:gd name="T19" fmla="*/ 964 h 964"/>
                <a:gd name="T20" fmla="*/ 22 w 502"/>
                <a:gd name="T21" fmla="*/ 964 h 964"/>
                <a:gd name="T22" fmla="*/ 13 w 502"/>
                <a:gd name="T23" fmla="*/ 963 h 964"/>
                <a:gd name="T24" fmla="*/ 4 w 502"/>
                <a:gd name="T25" fmla="*/ 961 h 964"/>
                <a:gd name="T26" fmla="*/ 0 w 502"/>
                <a:gd name="T27" fmla="*/ 959 h 964"/>
                <a:gd name="T28" fmla="*/ 8 w 502"/>
                <a:gd name="T29" fmla="*/ 961 h 964"/>
                <a:gd name="T30" fmla="*/ 15 w 502"/>
                <a:gd name="T31" fmla="*/ 961 h 964"/>
                <a:gd name="T32" fmla="*/ 456 w 502"/>
                <a:gd name="T33" fmla="*/ 961 h 964"/>
                <a:gd name="T34" fmla="*/ 472 w 502"/>
                <a:gd name="T35" fmla="*/ 957 h 964"/>
                <a:gd name="T36" fmla="*/ 484 w 502"/>
                <a:gd name="T37" fmla="*/ 949 h 964"/>
                <a:gd name="T38" fmla="*/ 493 w 502"/>
                <a:gd name="T39" fmla="*/ 936 h 964"/>
                <a:gd name="T40" fmla="*/ 497 w 502"/>
                <a:gd name="T41" fmla="*/ 920 h 964"/>
                <a:gd name="T42" fmla="*/ 497 w 502"/>
                <a:gd name="T43" fmla="*/ 221 h 964"/>
                <a:gd name="T44" fmla="*/ 495 w 502"/>
                <a:gd name="T45" fmla="*/ 212 h 964"/>
                <a:gd name="T46" fmla="*/ 493 w 502"/>
                <a:gd name="T47" fmla="*/ 205 h 964"/>
                <a:gd name="T48" fmla="*/ 490 w 502"/>
                <a:gd name="T49" fmla="*/ 198 h 964"/>
                <a:gd name="T50" fmla="*/ 486 w 502"/>
                <a:gd name="T51" fmla="*/ 193 h 964"/>
                <a:gd name="T52" fmla="*/ 481 w 502"/>
                <a:gd name="T53" fmla="*/ 187 h 964"/>
                <a:gd name="T54" fmla="*/ 91 w 502"/>
                <a:gd name="T55" fmla="*/ 124 h 964"/>
                <a:gd name="T56" fmla="*/ 92 w 502"/>
                <a:gd name="T57" fmla="*/ 126 h 964"/>
                <a:gd name="T58" fmla="*/ 92 w 502"/>
                <a:gd name="T59" fmla="*/ 126 h 964"/>
                <a:gd name="T60" fmla="*/ 92 w 502"/>
                <a:gd name="T61" fmla="*/ 127 h 964"/>
                <a:gd name="T62" fmla="*/ 91 w 502"/>
                <a:gd name="T63" fmla="*/ 124 h 964"/>
                <a:gd name="T64" fmla="*/ 387 w 502"/>
                <a:gd name="T65" fmla="*/ 0 h 964"/>
                <a:gd name="T66" fmla="*/ 387 w 502"/>
                <a:gd name="T67" fmla="*/ 0 h 964"/>
                <a:gd name="T68" fmla="*/ 393 w 502"/>
                <a:gd name="T69" fmla="*/ 4 h 964"/>
                <a:gd name="T70" fmla="*/ 398 w 502"/>
                <a:gd name="T71" fmla="*/ 9 h 964"/>
                <a:gd name="T72" fmla="*/ 403 w 502"/>
                <a:gd name="T73" fmla="*/ 16 h 964"/>
                <a:gd name="T74" fmla="*/ 408 w 502"/>
                <a:gd name="T75" fmla="*/ 27 h 964"/>
                <a:gd name="T76" fmla="*/ 408 w 502"/>
                <a:gd name="T77" fmla="*/ 37 h 964"/>
                <a:gd name="T78" fmla="*/ 408 w 502"/>
                <a:gd name="T79" fmla="*/ 92 h 964"/>
                <a:gd name="T80" fmla="*/ 408 w 502"/>
                <a:gd name="T81" fmla="*/ 103 h 964"/>
                <a:gd name="T82" fmla="*/ 403 w 502"/>
                <a:gd name="T83" fmla="*/ 111 h 964"/>
                <a:gd name="T84" fmla="*/ 398 w 502"/>
                <a:gd name="T85" fmla="*/ 120 h 964"/>
                <a:gd name="T86" fmla="*/ 393 w 502"/>
                <a:gd name="T87" fmla="*/ 124 h 964"/>
                <a:gd name="T88" fmla="*/ 387 w 502"/>
                <a:gd name="T89" fmla="*/ 129 h 964"/>
                <a:gd name="T90" fmla="*/ 384 w 502"/>
                <a:gd name="T91" fmla="*/ 129 h 964"/>
                <a:gd name="T92" fmla="*/ 384 w 502"/>
                <a:gd name="T93" fmla="*/ 179 h 964"/>
                <a:gd name="T94" fmla="*/ 378 w 502"/>
                <a:gd name="T95" fmla="*/ 179 h 964"/>
                <a:gd name="T96" fmla="*/ 378 w 502"/>
                <a:gd name="T97" fmla="*/ 127 h 964"/>
                <a:gd name="T98" fmla="*/ 382 w 502"/>
                <a:gd name="T99" fmla="*/ 126 h 964"/>
                <a:gd name="T100" fmla="*/ 387 w 502"/>
                <a:gd name="T101" fmla="*/ 122 h 964"/>
                <a:gd name="T102" fmla="*/ 393 w 502"/>
                <a:gd name="T103" fmla="*/ 117 h 964"/>
                <a:gd name="T104" fmla="*/ 398 w 502"/>
                <a:gd name="T105" fmla="*/ 110 h 964"/>
                <a:gd name="T106" fmla="*/ 401 w 502"/>
                <a:gd name="T107" fmla="*/ 99 h 964"/>
                <a:gd name="T108" fmla="*/ 403 w 502"/>
                <a:gd name="T109" fmla="*/ 88 h 964"/>
                <a:gd name="T110" fmla="*/ 403 w 502"/>
                <a:gd name="T111" fmla="*/ 34 h 964"/>
                <a:gd name="T112" fmla="*/ 401 w 502"/>
                <a:gd name="T113" fmla="*/ 25 h 964"/>
                <a:gd name="T114" fmla="*/ 400 w 502"/>
                <a:gd name="T115" fmla="*/ 18 h 964"/>
                <a:gd name="T116" fmla="*/ 396 w 502"/>
                <a:gd name="T117" fmla="*/ 11 h 964"/>
                <a:gd name="T118" fmla="*/ 391 w 502"/>
                <a:gd name="T119" fmla="*/ 5 h 964"/>
                <a:gd name="T120" fmla="*/ 387 w 502"/>
                <a:gd name="T121" fmla="*/ 0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2" h="964">
                  <a:moveTo>
                    <a:pt x="481" y="187"/>
                  </a:moveTo>
                  <a:lnTo>
                    <a:pt x="484" y="191"/>
                  </a:lnTo>
                  <a:lnTo>
                    <a:pt x="486" y="191"/>
                  </a:lnTo>
                  <a:lnTo>
                    <a:pt x="498" y="205"/>
                  </a:lnTo>
                  <a:lnTo>
                    <a:pt x="502" y="224"/>
                  </a:lnTo>
                  <a:lnTo>
                    <a:pt x="502" y="924"/>
                  </a:lnTo>
                  <a:lnTo>
                    <a:pt x="498" y="940"/>
                  </a:lnTo>
                  <a:lnTo>
                    <a:pt x="491" y="952"/>
                  </a:lnTo>
                  <a:lnTo>
                    <a:pt x="477" y="961"/>
                  </a:lnTo>
                  <a:lnTo>
                    <a:pt x="463" y="964"/>
                  </a:lnTo>
                  <a:lnTo>
                    <a:pt x="22" y="964"/>
                  </a:lnTo>
                  <a:lnTo>
                    <a:pt x="13" y="963"/>
                  </a:lnTo>
                  <a:lnTo>
                    <a:pt x="4" y="961"/>
                  </a:lnTo>
                  <a:lnTo>
                    <a:pt x="0" y="959"/>
                  </a:lnTo>
                  <a:lnTo>
                    <a:pt x="8" y="961"/>
                  </a:lnTo>
                  <a:lnTo>
                    <a:pt x="15" y="961"/>
                  </a:lnTo>
                  <a:lnTo>
                    <a:pt x="456" y="961"/>
                  </a:lnTo>
                  <a:lnTo>
                    <a:pt x="472" y="957"/>
                  </a:lnTo>
                  <a:lnTo>
                    <a:pt x="484" y="949"/>
                  </a:lnTo>
                  <a:lnTo>
                    <a:pt x="493" y="936"/>
                  </a:lnTo>
                  <a:lnTo>
                    <a:pt x="497" y="920"/>
                  </a:lnTo>
                  <a:lnTo>
                    <a:pt x="497" y="221"/>
                  </a:lnTo>
                  <a:lnTo>
                    <a:pt x="495" y="212"/>
                  </a:lnTo>
                  <a:lnTo>
                    <a:pt x="493" y="205"/>
                  </a:lnTo>
                  <a:lnTo>
                    <a:pt x="490" y="198"/>
                  </a:lnTo>
                  <a:lnTo>
                    <a:pt x="486" y="193"/>
                  </a:lnTo>
                  <a:lnTo>
                    <a:pt x="481" y="187"/>
                  </a:lnTo>
                  <a:close/>
                  <a:moveTo>
                    <a:pt x="91" y="124"/>
                  </a:moveTo>
                  <a:lnTo>
                    <a:pt x="92" y="126"/>
                  </a:lnTo>
                  <a:lnTo>
                    <a:pt x="92" y="126"/>
                  </a:lnTo>
                  <a:lnTo>
                    <a:pt x="92" y="127"/>
                  </a:lnTo>
                  <a:lnTo>
                    <a:pt x="91" y="124"/>
                  </a:lnTo>
                  <a:close/>
                  <a:moveTo>
                    <a:pt x="387" y="0"/>
                  </a:moveTo>
                  <a:lnTo>
                    <a:pt x="387" y="0"/>
                  </a:lnTo>
                  <a:lnTo>
                    <a:pt x="393" y="4"/>
                  </a:lnTo>
                  <a:lnTo>
                    <a:pt x="398" y="9"/>
                  </a:lnTo>
                  <a:lnTo>
                    <a:pt x="403" y="16"/>
                  </a:lnTo>
                  <a:lnTo>
                    <a:pt x="408" y="27"/>
                  </a:lnTo>
                  <a:lnTo>
                    <a:pt x="408" y="37"/>
                  </a:lnTo>
                  <a:lnTo>
                    <a:pt x="408" y="92"/>
                  </a:lnTo>
                  <a:lnTo>
                    <a:pt x="408" y="103"/>
                  </a:lnTo>
                  <a:lnTo>
                    <a:pt x="403" y="111"/>
                  </a:lnTo>
                  <a:lnTo>
                    <a:pt x="398" y="120"/>
                  </a:lnTo>
                  <a:lnTo>
                    <a:pt x="393" y="124"/>
                  </a:lnTo>
                  <a:lnTo>
                    <a:pt x="387" y="129"/>
                  </a:lnTo>
                  <a:lnTo>
                    <a:pt x="384" y="129"/>
                  </a:lnTo>
                  <a:lnTo>
                    <a:pt x="384" y="179"/>
                  </a:lnTo>
                  <a:lnTo>
                    <a:pt x="378" y="179"/>
                  </a:lnTo>
                  <a:lnTo>
                    <a:pt x="378" y="127"/>
                  </a:lnTo>
                  <a:lnTo>
                    <a:pt x="382" y="126"/>
                  </a:lnTo>
                  <a:lnTo>
                    <a:pt x="387" y="122"/>
                  </a:lnTo>
                  <a:lnTo>
                    <a:pt x="393" y="117"/>
                  </a:lnTo>
                  <a:lnTo>
                    <a:pt x="398" y="110"/>
                  </a:lnTo>
                  <a:lnTo>
                    <a:pt x="401" y="99"/>
                  </a:lnTo>
                  <a:lnTo>
                    <a:pt x="403" y="88"/>
                  </a:lnTo>
                  <a:lnTo>
                    <a:pt x="403" y="34"/>
                  </a:lnTo>
                  <a:lnTo>
                    <a:pt x="401" y="25"/>
                  </a:lnTo>
                  <a:lnTo>
                    <a:pt x="400" y="18"/>
                  </a:lnTo>
                  <a:lnTo>
                    <a:pt x="396" y="11"/>
                  </a:lnTo>
                  <a:lnTo>
                    <a:pt x="391" y="5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1A7E95"/>
            </a:solidFill>
            <a:ln w="0">
              <a:solidFill>
                <a:srgbClr val="1A7E95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8276"/>
            <p:cNvSpPr>
              <a:spLocks noEditPoints="1"/>
            </p:cNvSpPr>
            <p:nvPr/>
          </p:nvSpPr>
          <p:spPr bwMode="auto">
            <a:xfrm>
              <a:off x="1798638" y="2530475"/>
              <a:ext cx="823913" cy="1500188"/>
            </a:xfrm>
            <a:custGeom>
              <a:avLst/>
              <a:gdLst>
                <a:gd name="T0" fmla="*/ 482 w 519"/>
                <a:gd name="T1" fmla="*/ 188 h 945"/>
                <a:gd name="T2" fmla="*/ 496 w 519"/>
                <a:gd name="T3" fmla="*/ 191 h 945"/>
                <a:gd name="T4" fmla="*/ 507 w 519"/>
                <a:gd name="T5" fmla="*/ 196 h 945"/>
                <a:gd name="T6" fmla="*/ 516 w 519"/>
                <a:gd name="T7" fmla="*/ 207 h 945"/>
                <a:gd name="T8" fmla="*/ 510 w 519"/>
                <a:gd name="T9" fmla="*/ 202 h 945"/>
                <a:gd name="T10" fmla="*/ 482 w 519"/>
                <a:gd name="T11" fmla="*/ 189 h 945"/>
                <a:gd name="T12" fmla="*/ 404 w 519"/>
                <a:gd name="T13" fmla="*/ 188 h 945"/>
                <a:gd name="T14" fmla="*/ 139 w 519"/>
                <a:gd name="T15" fmla="*/ 0 h 945"/>
                <a:gd name="T16" fmla="*/ 180 w 519"/>
                <a:gd name="T17" fmla="*/ 0 h 945"/>
                <a:gd name="T18" fmla="*/ 244 w 519"/>
                <a:gd name="T19" fmla="*/ 0 h 945"/>
                <a:gd name="T20" fmla="*/ 313 w 519"/>
                <a:gd name="T21" fmla="*/ 0 h 945"/>
                <a:gd name="T22" fmla="*/ 367 w 519"/>
                <a:gd name="T23" fmla="*/ 0 h 945"/>
                <a:gd name="T24" fmla="*/ 390 w 519"/>
                <a:gd name="T25" fmla="*/ 0 h 945"/>
                <a:gd name="T26" fmla="*/ 406 w 519"/>
                <a:gd name="T27" fmla="*/ 6 h 945"/>
                <a:gd name="T28" fmla="*/ 417 w 519"/>
                <a:gd name="T29" fmla="*/ 14 h 945"/>
                <a:gd name="T30" fmla="*/ 426 w 519"/>
                <a:gd name="T31" fmla="*/ 27 h 945"/>
                <a:gd name="T32" fmla="*/ 419 w 519"/>
                <a:gd name="T33" fmla="*/ 14 h 945"/>
                <a:gd name="T34" fmla="*/ 408 w 519"/>
                <a:gd name="T35" fmla="*/ 6 h 945"/>
                <a:gd name="T36" fmla="*/ 390 w 519"/>
                <a:gd name="T37" fmla="*/ 2 h 945"/>
                <a:gd name="T38" fmla="*/ 254 w 519"/>
                <a:gd name="T39" fmla="*/ 2 h 945"/>
                <a:gd name="T40" fmla="*/ 120 w 519"/>
                <a:gd name="T41" fmla="*/ 131 h 945"/>
                <a:gd name="T42" fmla="*/ 41 w 519"/>
                <a:gd name="T43" fmla="*/ 189 h 945"/>
                <a:gd name="T44" fmla="*/ 12 w 519"/>
                <a:gd name="T45" fmla="*/ 202 h 945"/>
                <a:gd name="T46" fmla="*/ 2 w 519"/>
                <a:gd name="T47" fmla="*/ 230 h 945"/>
                <a:gd name="T48" fmla="*/ 2 w 519"/>
                <a:gd name="T49" fmla="*/ 938 h 945"/>
                <a:gd name="T50" fmla="*/ 2 w 519"/>
                <a:gd name="T51" fmla="*/ 936 h 945"/>
                <a:gd name="T52" fmla="*/ 0 w 519"/>
                <a:gd name="T53" fmla="*/ 228 h 945"/>
                <a:gd name="T54" fmla="*/ 12 w 519"/>
                <a:gd name="T55" fmla="*/ 200 h 945"/>
                <a:gd name="T56" fmla="*/ 41 w 519"/>
                <a:gd name="T57" fmla="*/ 188 h 945"/>
                <a:gd name="T58" fmla="*/ 118 w 519"/>
                <a:gd name="T59" fmla="*/ 135 h 945"/>
                <a:gd name="T60" fmla="*/ 117 w 519"/>
                <a:gd name="T61" fmla="*/ 133 h 945"/>
                <a:gd name="T62" fmla="*/ 108 w 519"/>
                <a:gd name="T63" fmla="*/ 127 h 945"/>
                <a:gd name="T64" fmla="*/ 94 w 519"/>
                <a:gd name="T65" fmla="*/ 97 h 945"/>
                <a:gd name="T66" fmla="*/ 97 w 519"/>
                <a:gd name="T67" fmla="*/ 25 h 945"/>
                <a:gd name="T68" fmla="*/ 113 w 519"/>
                <a:gd name="T69" fmla="*/ 7 h 945"/>
                <a:gd name="T70" fmla="*/ 125 w 519"/>
                <a:gd name="T71" fmla="*/ 2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9" h="945">
                  <a:moveTo>
                    <a:pt x="404" y="188"/>
                  </a:moveTo>
                  <a:lnTo>
                    <a:pt x="482" y="188"/>
                  </a:lnTo>
                  <a:lnTo>
                    <a:pt x="489" y="189"/>
                  </a:lnTo>
                  <a:lnTo>
                    <a:pt x="496" y="191"/>
                  </a:lnTo>
                  <a:lnTo>
                    <a:pt x="503" y="195"/>
                  </a:lnTo>
                  <a:lnTo>
                    <a:pt x="507" y="196"/>
                  </a:lnTo>
                  <a:lnTo>
                    <a:pt x="512" y="202"/>
                  </a:lnTo>
                  <a:lnTo>
                    <a:pt x="516" y="207"/>
                  </a:lnTo>
                  <a:lnTo>
                    <a:pt x="519" y="214"/>
                  </a:lnTo>
                  <a:lnTo>
                    <a:pt x="510" y="202"/>
                  </a:lnTo>
                  <a:lnTo>
                    <a:pt x="498" y="193"/>
                  </a:lnTo>
                  <a:lnTo>
                    <a:pt x="482" y="189"/>
                  </a:lnTo>
                  <a:lnTo>
                    <a:pt x="404" y="189"/>
                  </a:lnTo>
                  <a:lnTo>
                    <a:pt x="404" y="188"/>
                  </a:lnTo>
                  <a:close/>
                  <a:moveTo>
                    <a:pt x="134" y="0"/>
                  </a:moveTo>
                  <a:lnTo>
                    <a:pt x="139" y="0"/>
                  </a:lnTo>
                  <a:lnTo>
                    <a:pt x="157" y="0"/>
                  </a:lnTo>
                  <a:lnTo>
                    <a:pt x="180" y="0"/>
                  </a:lnTo>
                  <a:lnTo>
                    <a:pt x="210" y="0"/>
                  </a:lnTo>
                  <a:lnTo>
                    <a:pt x="244" y="0"/>
                  </a:lnTo>
                  <a:lnTo>
                    <a:pt x="279" y="0"/>
                  </a:lnTo>
                  <a:lnTo>
                    <a:pt x="313" y="0"/>
                  </a:lnTo>
                  <a:lnTo>
                    <a:pt x="343" y="0"/>
                  </a:lnTo>
                  <a:lnTo>
                    <a:pt x="367" y="0"/>
                  </a:lnTo>
                  <a:lnTo>
                    <a:pt x="385" y="0"/>
                  </a:lnTo>
                  <a:lnTo>
                    <a:pt x="390" y="0"/>
                  </a:lnTo>
                  <a:lnTo>
                    <a:pt x="399" y="2"/>
                  </a:lnTo>
                  <a:lnTo>
                    <a:pt x="406" y="6"/>
                  </a:lnTo>
                  <a:lnTo>
                    <a:pt x="413" y="9"/>
                  </a:lnTo>
                  <a:lnTo>
                    <a:pt x="417" y="14"/>
                  </a:lnTo>
                  <a:lnTo>
                    <a:pt x="422" y="20"/>
                  </a:lnTo>
                  <a:lnTo>
                    <a:pt x="426" y="27"/>
                  </a:lnTo>
                  <a:lnTo>
                    <a:pt x="422" y="20"/>
                  </a:lnTo>
                  <a:lnTo>
                    <a:pt x="419" y="14"/>
                  </a:lnTo>
                  <a:lnTo>
                    <a:pt x="413" y="11"/>
                  </a:lnTo>
                  <a:lnTo>
                    <a:pt x="408" y="6"/>
                  </a:lnTo>
                  <a:lnTo>
                    <a:pt x="399" y="4"/>
                  </a:lnTo>
                  <a:lnTo>
                    <a:pt x="390" y="2"/>
                  </a:lnTo>
                  <a:lnTo>
                    <a:pt x="388" y="2"/>
                  </a:lnTo>
                  <a:lnTo>
                    <a:pt x="254" y="2"/>
                  </a:lnTo>
                  <a:lnTo>
                    <a:pt x="254" y="131"/>
                  </a:lnTo>
                  <a:lnTo>
                    <a:pt x="120" y="131"/>
                  </a:lnTo>
                  <a:lnTo>
                    <a:pt x="120" y="189"/>
                  </a:lnTo>
                  <a:lnTo>
                    <a:pt x="41" y="189"/>
                  </a:lnTo>
                  <a:lnTo>
                    <a:pt x="25" y="193"/>
                  </a:lnTo>
                  <a:lnTo>
                    <a:pt x="12" y="202"/>
                  </a:lnTo>
                  <a:lnTo>
                    <a:pt x="4" y="214"/>
                  </a:lnTo>
                  <a:lnTo>
                    <a:pt x="2" y="230"/>
                  </a:lnTo>
                  <a:lnTo>
                    <a:pt x="2" y="929"/>
                  </a:lnTo>
                  <a:lnTo>
                    <a:pt x="2" y="938"/>
                  </a:lnTo>
                  <a:lnTo>
                    <a:pt x="4" y="945"/>
                  </a:lnTo>
                  <a:lnTo>
                    <a:pt x="2" y="936"/>
                  </a:lnTo>
                  <a:lnTo>
                    <a:pt x="0" y="929"/>
                  </a:lnTo>
                  <a:lnTo>
                    <a:pt x="0" y="228"/>
                  </a:lnTo>
                  <a:lnTo>
                    <a:pt x="4" y="212"/>
                  </a:lnTo>
                  <a:lnTo>
                    <a:pt x="12" y="200"/>
                  </a:lnTo>
                  <a:lnTo>
                    <a:pt x="25" y="191"/>
                  </a:lnTo>
                  <a:lnTo>
                    <a:pt x="41" y="188"/>
                  </a:lnTo>
                  <a:lnTo>
                    <a:pt x="118" y="188"/>
                  </a:lnTo>
                  <a:lnTo>
                    <a:pt x="118" y="135"/>
                  </a:lnTo>
                  <a:lnTo>
                    <a:pt x="118" y="135"/>
                  </a:lnTo>
                  <a:lnTo>
                    <a:pt x="117" y="133"/>
                  </a:lnTo>
                  <a:lnTo>
                    <a:pt x="111" y="131"/>
                  </a:lnTo>
                  <a:lnTo>
                    <a:pt x="108" y="127"/>
                  </a:lnTo>
                  <a:lnTo>
                    <a:pt x="97" y="115"/>
                  </a:lnTo>
                  <a:lnTo>
                    <a:pt x="94" y="97"/>
                  </a:lnTo>
                  <a:lnTo>
                    <a:pt x="94" y="41"/>
                  </a:lnTo>
                  <a:lnTo>
                    <a:pt x="97" y="25"/>
                  </a:lnTo>
                  <a:lnTo>
                    <a:pt x="108" y="11"/>
                  </a:lnTo>
                  <a:lnTo>
                    <a:pt x="113" y="7"/>
                  </a:lnTo>
                  <a:lnTo>
                    <a:pt x="118" y="4"/>
                  </a:lnTo>
                  <a:lnTo>
                    <a:pt x="125" y="2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1A7C93"/>
            </a:solidFill>
            <a:ln w="0">
              <a:solidFill>
                <a:srgbClr val="1A7C9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Rectangle 8277"/>
            <p:cNvSpPr>
              <a:spLocks noChangeArrowheads="1"/>
            </p:cNvSpPr>
            <p:nvPr/>
          </p:nvSpPr>
          <p:spPr bwMode="auto">
            <a:xfrm>
              <a:off x="1989138" y="2738438"/>
              <a:ext cx="450850" cy="92075"/>
            </a:xfrm>
            <a:prstGeom prst="rect">
              <a:avLst/>
            </a:prstGeom>
            <a:solidFill>
              <a:srgbClr val="D1312D"/>
            </a:solidFill>
            <a:ln w="0">
              <a:solidFill>
                <a:srgbClr val="D1312D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Rectangle 8278"/>
            <p:cNvSpPr>
              <a:spLocks noChangeArrowheads="1"/>
            </p:cNvSpPr>
            <p:nvPr/>
          </p:nvSpPr>
          <p:spPr bwMode="auto">
            <a:xfrm>
              <a:off x="2117726" y="2533650"/>
              <a:ext cx="25400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Rectangle 8279"/>
            <p:cNvSpPr>
              <a:spLocks noChangeArrowheads="1"/>
            </p:cNvSpPr>
            <p:nvPr/>
          </p:nvSpPr>
          <p:spPr bwMode="auto">
            <a:xfrm>
              <a:off x="2160588" y="2533650"/>
              <a:ext cx="25400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Rectangle 8280"/>
            <p:cNvSpPr>
              <a:spLocks noChangeArrowheads="1"/>
            </p:cNvSpPr>
            <p:nvPr/>
          </p:nvSpPr>
          <p:spPr bwMode="auto">
            <a:xfrm>
              <a:off x="2201863" y="2533650"/>
              <a:ext cx="11113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Rectangle 8281"/>
            <p:cNvSpPr>
              <a:spLocks noChangeArrowheads="1"/>
            </p:cNvSpPr>
            <p:nvPr/>
          </p:nvSpPr>
          <p:spPr bwMode="auto">
            <a:xfrm>
              <a:off x="2073276" y="2533650"/>
              <a:ext cx="28575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8282"/>
            <p:cNvSpPr/>
            <p:nvPr/>
          </p:nvSpPr>
          <p:spPr bwMode="auto">
            <a:xfrm>
              <a:off x="1985963" y="2533650"/>
              <a:ext cx="28575" cy="215900"/>
            </a:xfrm>
            <a:custGeom>
              <a:avLst/>
              <a:gdLst>
                <a:gd name="T0" fmla="*/ 16 w 18"/>
                <a:gd name="T1" fmla="*/ 0 h 136"/>
                <a:gd name="T2" fmla="*/ 18 w 18"/>
                <a:gd name="T3" fmla="*/ 0 h 136"/>
                <a:gd name="T4" fmla="*/ 18 w 18"/>
                <a:gd name="T5" fmla="*/ 136 h 136"/>
                <a:gd name="T6" fmla="*/ 16 w 18"/>
                <a:gd name="T7" fmla="*/ 136 h 136"/>
                <a:gd name="T8" fmla="*/ 9 w 18"/>
                <a:gd name="T9" fmla="*/ 136 h 136"/>
                <a:gd name="T10" fmla="*/ 0 w 18"/>
                <a:gd name="T11" fmla="*/ 134 h 136"/>
                <a:gd name="T12" fmla="*/ 0 w 18"/>
                <a:gd name="T13" fmla="*/ 4 h 136"/>
                <a:gd name="T14" fmla="*/ 9 w 18"/>
                <a:gd name="T15" fmla="*/ 0 h 136"/>
                <a:gd name="T16" fmla="*/ 16 w 18"/>
                <a:gd name="T1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36">
                  <a:moveTo>
                    <a:pt x="16" y="0"/>
                  </a:moveTo>
                  <a:lnTo>
                    <a:pt x="18" y="0"/>
                  </a:lnTo>
                  <a:lnTo>
                    <a:pt x="18" y="136"/>
                  </a:lnTo>
                  <a:lnTo>
                    <a:pt x="16" y="136"/>
                  </a:lnTo>
                  <a:lnTo>
                    <a:pt x="9" y="136"/>
                  </a:lnTo>
                  <a:lnTo>
                    <a:pt x="0" y="134"/>
                  </a:lnTo>
                  <a:lnTo>
                    <a:pt x="0" y="4"/>
                  </a:lnTo>
                  <a:lnTo>
                    <a:pt x="9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8283"/>
            <p:cNvSpPr/>
            <p:nvPr/>
          </p:nvSpPr>
          <p:spPr bwMode="auto">
            <a:xfrm>
              <a:off x="1947863" y="2547938"/>
              <a:ext cx="22225" cy="187325"/>
            </a:xfrm>
            <a:custGeom>
              <a:avLst/>
              <a:gdLst>
                <a:gd name="T0" fmla="*/ 14 w 14"/>
                <a:gd name="T1" fmla="*/ 0 h 118"/>
                <a:gd name="T2" fmla="*/ 14 w 14"/>
                <a:gd name="T3" fmla="*/ 118 h 118"/>
                <a:gd name="T4" fmla="*/ 5 w 14"/>
                <a:gd name="T5" fmla="*/ 104 h 118"/>
                <a:gd name="T6" fmla="*/ 0 w 14"/>
                <a:gd name="T7" fmla="*/ 86 h 118"/>
                <a:gd name="T8" fmla="*/ 0 w 14"/>
                <a:gd name="T9" fmla="*/ 32 h 118"/>
                <a:gd name="T10" fmla="*/ 5 w 14"/>
                <a:gd name="T11" fmla="*/ 14 h 118"/>
                <a:gd name="T12" fmla="*/ 14 w 14"/>
                <a:gd name="T1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18">
                  <a:moveTo>
                    <a:pt x="14" y="0"/>
                  </a:moveTo>
                  <a:lnTo>
                    <a:pt x="14" y="118"/>
                  </a:lnTo>
                  <a:lnTo>
                    <a:pt x="5" y="104"/>
                  </a:lnTo>
                  <a:lnTo>
                    <a:pt x="0" y="86"/>
                  </a:lnTo>
                  <a:lnTo>
                    <a:pt x="0" y="32"/>
                  </a:lnTo>
                  <a:lnTo>
                    <a:pt x="5" y="1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Rectangle 8284"/>
            <p:cNvSpPr>
              <a:spLocks noChangeArrowheads="1"/>
            </p:cNvSpPr>
            <p:nvPr/>
          </p:nvSpPr>
          <p:spPr bwMode="auto">
            <a:xfrm>
              <a:off x="2032001" y="2533650"/>
              <a:ext cx="23813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Rectangle 8285"/>
            <p:cNvSpPr>
              <a:spLocks noChangeArrowheads="1"/>
            </p:cNvSpPr>
            <p:nvPr/>
          </p:nvSpPr>
          <p:spPr bwMode="auto">
            <a:xfrm>
              <a:off x="2247901" y="2533650"/>
              <a:ext cx="23813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Rectangle 8286"/>
            <p:cNvSpPr>
              <a:spLocks noChangeArrowheads="1"/>
            </p:cNvSpPr>
            <p:nvPr/>
          </p:nvSpPr>
          <p:spPr bwMode="auto">
            <a:xfrm>
              <a:off x="2212976" y="2533650"/>
              <a:ext cx="17463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8287"/>
            <p:cNvSpPr/>
            <p:nvPr/>
          </p:nvSpPr>
          <p:spPr bwMode="auto">
            <a:xfrm>
              <a:off x="2417763" y="2533650"/>
              <a:ext cx="28575" cy="215900"/>
            </a:xfrm>
            <a:custGeom>
              <a:avLst/>
              <a:gdLst>
                <a:gd name="T0" fmla="*/ 0 w 18"/>
                <a:gd name="T1" fmla="*/ 0 h 136"/>
                <a:gd name="T2" fmla="*/ 9 w 18"/>
                <a:gd name="T3" fmla="*/ 2 h 136"/>
                <a:gd name="T4" fmla="*/ 18 w 18"/>
                <a:gd name="T5" fmla="*/ 4 h 136"/>
                <a:gd name="T6" fmla="*/ 18 w 18"/>
                <a:gd name="T7" fmla="*/ 133 h 136"/>
                <a:gd name="T8" fmla="*/ 9 w 18"/>
                <a:gd name="T9" fmla="*/ 136 h 136"/>
                <a:gd name="T10" fmla="*/ 0 w 18"/>
                <a:gd name="T11" fmla="*/ 136 h 136"/>
                <a:gd name="T12" fmla="*/ 0 w 18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36">
                  <a:moveTo>
                    <a:pt x="0" y="0"/>
                  </a:moveTo>
                  <a:lnTo>
                    <a:pt x="9" y="2"/>
                  </a:lnTo>
                  <a:lnTo>
                    <a:pt x="18" y="4"/>
                  </a:lnTo>
                  <a:lnTo>
                    <a:pt x="18" y="133"/>
                  </a:lnTo>
                  <a:lnTo>
                    <a:pt x="9" y="136"/>
                  </a:lnTo>
                  <a:lnTo>
                    <a:pt x="0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8288"/>
            <p:cNvSpPr/>
            <p:nvPr/>
          </p:nvSpPr>
          <p:spPr bwMode="auto">
            <a:xfrm>
              <a:off x="2463801" y="2552700"/>
              <a:ext cx="15875" cy="177800"/>
            </a:xfrm>
            <a:custGeom>
              <a:avLst/>
              <a:gdLst>
                <a:gd name="T0" fmla="*/ 0 w 10"/>
                <a:gd name="T1" fmla="*/ 0 h 112"/>
                <a:gd name="T2" fmla="*/ 5 w 10"/>
                <a:gd name="T3" fmla="*/ 9 h 112"/>
                <a:gd name="T4" fmla="*/ 8 w 10"/>
                <a:gd name="T5" fmla="*/ 18 h 112"/>
                <a:gd name="T6" fmla="*/ 10 w 10"/>
                <a:gd name="T7" fmla="*/ 29 h 112"/>
                <a:gd name="T8" fmla="*/ 10 w 10"/>
                <a:gd name="T9" fmla="*/ 83 h 112"/>
                <a:gd name="T10" fmla="*/ 8 w 10"/>
                <a:gd name="T11" fmla="*/ 94 h 112"/>
                <a:gd name="T12" fmla="*/ 5 w 10"/>
                <a:gd name="T13" fmla="*/ 105 h 112"/>
                <a:gd name="T14" fmla="*/ 0 w 10"/>
                <a:gd name="T15" fmla="*/ 112 h 112"/>
                <a:gd name="T16" fmla="*/ 0 w 10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2">
                  <a:moveTo>
                    <a:pt x="0" y="0"/>
                  </a:moveTo>
                  <a:lnTo>
                    <a:pt x="5" y="9"/>
                  </a:lnTo>
                  <a:lnTo>
                    <a:pt x="8" y="18"/>
                  </a:lnTo>
                  <a:lnTo>
                    <a:pt x="10" y="29"/>
                  </a:lnTo>
                  <a:lnTo>
                    <a:pt x="10" y="83"/>
                  </a:lnTo>
                  <a:lnTo>
                    <a:pt x="8" y="94"/>
                  </a:lnTo>
                  <a:lnTo>
                    <a:pt x="5" y="105"/>
                  </a:lnTo>
                  <a:lnTo>
                    <a:pt x="0" y="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Rectangle 8289"/>
            <p:cNvSpPr>
              <a:spLocks noChangeArrowheads="1"/>
            </p:cNvSpPr>
            <p:nvPr/>
          </p:nvSpPr>
          <p:spPr bwMode="auto">
            <a:xfrm>
              <a:off x="2376488" y="2533650"/>
              <a:ext cx="25400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Rectangle 8290"/>
            <p:cNvSpPr>
              <a:spLocks noChangeArrowheads="1"/>
            </p:cNvSpPr>
            <p:nvPr/>
          </p:nvSpPr>
          <p:spPr bwMode="auto">
            <a:xfrm>
              <a:off x="2332038" y="2533650"/>
              <a:ext cx="26988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Rectangle 8291"/>
            <p:cNvSpPr>
              <a:spLocks noChangeArrowheads="1"/>
            </p:cNvSpPr>
            <p:nvPr/>
          </p:nvSpPr>
          <p:spPr bwMode="auto">
            <a:xfrm>
              <a:off x="2289176" y="2533650"/>
              <a:ext cx="25400" cy="215900"/>
            </a:xfrm>
            <a:prstGeom prst="rect">
              <a:avLst/>
            </a:prstGeom>
            <a:solidFill>
              <a:srgbClr val="F56551"/>
            </a:solidFill>
            <a:ln w="0">
              <a:solidFill>
                <a:srgbClr val="F5655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8292"/>
            <p:cNvSpPr/>
            <p:nvPr/>
          </p:nvSpPr>
          <p:spPr bwMode="auto">
            <a:xfrm>
              <a:off x="1970088" y="2540000"/>
              <a:ext cx="15875" cy="206375"/>
            </a:xfrm>
            <a:custGeom>
              <a:avLst/>
              <a:gdLst>
                <a:gd name="T0" fmla="*/ 10 w 10"/>
                <a:gd name="T1" fmla="*/ 0 h 130"/>
                <a:gd name="T2" fmla="*/ 10 w 10"/>
                <a:gd name="T3" fmla="*/ 130 h 130"/>
                <a:gd name="T4" fmla="*/ 5 w 10"/>
                <a:gd name="T5" fmla="*/ 127 h 130"/>
                <a:gd name="T6" fmla="*/ 0 w 10"/>
                <a:gd name="T7" fmla="*/ 123 h 130"/>
                <a:gd name="T8" fmla="*/ 0 w 10"/>
                <a:gd name="T9" fmla="*/ 5 h 130"/>
                <a:gd name="T10" fmla="*/ 5 w 10"/>
                <a:gd name="T11" fmla="*/ 1 h 130"/>
                <a:gd name="T12" fmla="*/ 10 w 10"/>
                <a:gd name="T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30">
                  <a:moveTo>
                    <a:pt x="10" y="0"/>
                  </a:moveTo>
                  <a:lnTo>
                    <a:pt x="10" y="130"/>
                  </a:lnTo>
                  <a:lnTo>
                    <a:pt x="5" y="127"/>
                  </a:lnTo>
                  <a:lnTo>
                    <a:pt x="0" y="123"/>
                  </a:lnTo>
                  <a:lnTo>
                    <a:pt x="0" y="5"/>
                  </a:lnTo>
                  <a:lnTo>
                    <a:pt x="5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Rectangle 8293"/>
            <p:cNvSpPr>
              <a:spLocks noChangeArrowheads="1"/>
            </p:cNvSpPr>
            <p:nvPr/>
          </p:nvSpPr>
          <p:spPr bwMode="auto">
            <a:xfrm>
              <a:off x="2014538" y="2533650"/>
              <a:ext cx="17463" cy="215900"/>
            </a:xfrm>
            <a:prstGeom prst="rect">
              <a:avLst/>
            </a:pr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Rectangle 8294"/>
            <p:cNvSpPr>
              <a:spLocks noChangeArrowheads="1"/>
            </p:cNvSpPr>
            <p:nvPr/>
          </p:nvSpPr>
          <p:spPr bwMode="auto">
            <a:xfrm>
              <a:off x="2055813" y="2533650"/>
              <a:ext cx="17463" cy="215900"/>
            </a:xfrm>
            <a:prstGeom prst="rect">
              <a:avLst/>
            </a:pr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Rectangle 8295"/>
            <p:cNvSpPr>
              <a:spLocks noChangeArrowheads="1"/>
            </p:cNvSpPr>
            <p:nvPr/>
          </p:nvSpPr>
          <p:spPr bwMode="auto">
            <a:xfrm>
              <a:off x="2101851" y="2533650"/>
              <a:ext cx="15875" cy="215900"/>
            </a:xfrm>
            <a:prstGeom prst="rect">
              <a:avLst/>
            </a:pr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Rectangle 8296"/>
            <p:cNvSpPr>
              <a:spLocks noChangeArrowheads="1"/>
            </p:cNvSpPr>
            <p:nvPr/>
          </p:nvSpPr>
          <p:spPr bwMode="auto">
            <a:xfrm>
              <a:off x="2143126" y="2533650"/>
              <a:ext cx="17463" cy="215900"/>
            </a:xfrm>
            <a:prstGeom prst="rect">
              <a:avLst/>
            </a:pr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Rectangle 8297"/>
            <p:cNvSpPr>
              <a:spLocks noChangeArrowheads="1"/>
            </p:cNvSpPr>
            <p:nvPr/>
          </p:nvSpPr>
          <p:spPr bwMode="auto">
            <a:xfrm>
              <a:off x="2185988" y="2533650"/>
              <a:ext cx="15875" cy="215900"/>
            </a:xfrm>
            <a:prstGeom prst="rect">
              <a:avLst/>
            </a:pr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Rectangle 8298"/>
            <p:cNvSpPr>
              <a:spLocks noChangeArrowheads="1"/>
            </p:cNvSpPr>
            <p:nvPr/>
          </p:nvSpPr>
          <p:spPr bwMode="auto">
            <a:xfrm>
              <a:off x="2230438" y="2533650"/>
              <a:ext cx="17463" cy="215900"/>
            </a:xfrm>
            <a:prstGeom prst="rect">
              <a:avLst/>
            </a:pr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Rectangle 8299"/>
            <p:cNvSpPr>
              <a:spLocks noChangeArrowheads="1"/>
            </p:cNvSpPr>
            <p:nvPr/>
          </p:nvSpPr>
          <p:spPr bwMode="auto">
            <a:xfrm>
              <a:off x="2271713" y="2533650"/>
              <a:ext cx="17463" cy="215900"/>
            </a:xfrm>
            <a:prstGeom prst="rect">
              <a:avLst/>
            </a:pr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Rectangle 8300"/>
            <p:cNvSpPr>
              <a:spLocks noChangeArrowheads="1"/>
            </p:cNvSpPr>
            <p:nvPr/>
          </p:nvSpPr>
          <p:spPr bwMode="auto">
            <a:xfrm>
              <a:off x="2314576" y="2533650"/>
              <a:ext cx="17463" cy="215900"/>
            </a:xfrm>
            <a:prstGeom prst="rect">
              <a:avLst/>
            </a:pr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Rectangle 8301"/>
            <p:cNvSpPr>
              <a:spLocks noChangeArrowheads="1"/>
            </p:cNvSpPr>
            <p:nvPr/>
          </p:nvSpPr>
          <p:spPr bwMode="auto">
            <a:xfrm>
              <a:off x="2359026" y="2533650"/>
              <a:ext cx="17463" cy="215900"/>
            </a:xfrm>
            <a:prstGeom prst="rect">
              <a:avLst/>
            </a:pr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8302"/>
            <p:cNvSpPr/>
            <p:nvPr/>
          </p:nvSpPr>
          <p:spPr bwMode="auto">
            <a:xfrm>
              <a:off x="2401888" y="2533650"/>
              <a:ext cx="15875" cy="215900"/>
            </a:xfrm>
            <a:custGeom>
              <a:avLst/>
              <a:gdLst>
                <a:gd name="T0" fmla="*/ 0 w 10"/>
                <a:gd name="T1" fmla="*/ 0 h 136"/>
                <a:gd name="T2" fmla="*/ 8 w 10"/>
                <a:gd name="T3" fmla="*/ 0 h 136"/>
                <a:gd name="T4" fmla="*/ 10 w 10"/>
                <a:gd name="T5" fmla="*/ 0 h 136"/>
                <a:gd name="T6" fmla="*/ 10 w 10"/>
                <a:gd name="T7" fmla="*/ 136 h 136"/>
                <a:gd name="T8" fmla="*/ 8 w 10"/>
                <a:gd name="T9" fmla="*/ 136 h 136"/>
                <a:gd name="T10" fmla="*/ 0 w 10"/>
                <a:gd name="T11" fmla="*/ 136 h 136"/>
                <a:gd name="T12" fmla="*/ 0 w 10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36">
                  <a:moveTo>
                    <a:pt x="0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0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8303"/>
            <p:cNvSpPr/>
            <p:nvPr/>
          </p:nvSpPr>
          <p:spPr bwMode="auto">
            <a:xfrm>
              <a:off x="2446338" y="2540000"/>
              <a:ext cx="17463" cy="204788"/>
            </a:xfrm>
            <a:custGeom>
              <a:avLst/>
              <a:gdLst>
                <a:gd name="T0" fmla="*/ 0 w 11"/>
                <a:gd name="T1" fmla="*/ 0 h 129"/>
                <a:gd name="T2" fmla="*/ 5 w 11"/>
                <a:gd name="T3" fmla="*/ 5 h 129"/>
                <a:gd name="T4" fmla="*/ 11 w 11"/>
                <a:gd name="T5" fmla="*/ 8 h 129"/>
                <a:gd name="T6" fmla="*/ 11 w 11"/>
                <a:gd name="T7" fmla="*/ 120 h 129"/>
                <a:gd name="T8" fmla="*/ 5 w 11"/>
                <a:gd name="T9" fmla="*/ 125 h 129"/>
                <a:gd name="T10" fmla="*/ 0 w 11"/>
                <a:gd name="T11" fmla="*/ 129 h 129"/>
                <a:gd name="T12" fmla="*/ 0 w 11"/>
                <a:gd name="T1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9">
                  <a:moveTo>
                    <a:pt x="0" y="0"/>
                  </a:moveTo>
                  <a:lnTo>
                    <a:pt x="5" y="5"/>
                  </a:lnTo>
                  <a:lnTo>
                    <a:pt x="11" y="8"/>
                  </a:lnTo>
                  <a:lnTo>
                    <a:pt x="11" y="120"/>
                  </a:lnTo>
                  <a:lnTo>
                    <a:pt x="5" y="125"/>
                  </a:lnTo>
                  <a:lnTo>
                    <a:pt x="0" y="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8070"/>
            </a:solidFill>
            <a:ln w="0">
              <a:solidFill>
                <a:srgbClr val="FA807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Rectangle 8304"/>
            <p:cNvSpPr>
              <a:spLocks noChangeArrowheads="1"/>
            </p:cNvSpPr>
            <p:nvPr/>
          </p:nvSpPr>
          <p:spPr bwMode="auto">
            <a:xfrm>
              <a:off x="2247901" y="2533650"/>
              <a:ext cx="23813" cy="215900"/>
            </a:xfrm>
            <a:prstGeom prst="rect">
              <a:avLst/>
            </a:prstGeom>
            <a:solidFill>
              <a:srgbClr val="F14D3B"/>
            </a:solidFill>
            <a:ln w="0">
              <a:solidFill>
                <a:srgbClr val="F14D3B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Rectangle 8305"/>
            <p:cNvSpPr>
              <a:spLocks noChangeArrowheads="1"/>
            </p:cNvSpPr>
            <p:nvPr/>
          </p:nvSpPr>
          <p:spPr bwMode="auto">
            <a:xfrm>
              <a:off x="2212976" y="2533650"/>
              <a:ext cx="17463" cy="215900"/>
            </a:xfrm>
            <a:prstGeom prst="rect">
              <a:avLst/>
            </a:prstGeom>
            <a:solidFill>
              <a:srgbClr val="F14D3B"/>
            </a:solidFill>
            <a:ln w="0">
              <a:solidFill>
                <a:srgbClr val="F14D3B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8306"/>
            <p:cNvSpPr/>
            <p:nvPr/>
          </p:nvSpPr>
          <p:spPr bwMode="auto">
            <a:xfrm>
              <a:off x="2417763" y="2533650"/>
              <a:ext cx="28575" cy="215900"/>
            </a:xfrm>
            <a:custGeom>
              <a:avLst/>
              <a:gdLst>
                <a:gd name="T0" fmla="*/ 0 w 18"/>
                <a:gd name="T1" fmla="*/ 0 h 136"/>
                <a:gd name="T2" fmla="*/ 9 w 18"/>
                <a:gd name="T3" fmla="*/ 2 h 136"/>
                <a:gd name="T4" fmla="*/ 18 w 18"/>
                <a:gd name="T5" fmla="*/ 4 h 136"/>
                <a:gd name="T6" fmla="*/ 18 w 18"/>
                <a:gd name="T7" fmla="*/ 133 h 136"/>
                <a:gd name="T8" fmla="*/ 9 w 18"/>
                <a:gd name="T9" fmla="*/ 136 h 136"/>
                <a:gd name="T10" fmla="*/ 0 w 18"/>
                <a:gd name="T11" fmla="*/ 136 h 136"/>
                <a:gd name="T12" fmla="*/ 0 w 18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36">
                  <a:moveTo>
                    <a:pt x="0" y="0"/>
                  </a:moveTo>
                  <a:lnTo>
                    <a:pt x="9" y="2"/>
                  </a:lnTo>
                  <a:lnTo>
                    <a:pt x="18" y="4"/>
                  </a:lnTo>
                  <a:lnTo>
                    <a:pt x="18" y="133"/>
                  </a:lnTo>
                  <a:lnTo>
                    <a:pt x="9" y="136"/>
                  </a:lnTo>
                  <a:lnTo>
                    <a:pt x="0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4D3B"/>
            </a:solidFill>
            <a:ln w="0">
              <a:solidFill>
                <a:srgbClr val="F14D3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8307"/>
            <p:cNvSpPr/>
            <p:nvPr/>
          </p:nvSpPr>
          <p:spPr bwMode="auto">
            <a:xfrm>
              <a:off x="2463801" y="2552700"/>
              <a:ext cx="15875" cy="177800"/>
            </a:xfrm>
            <a:custGeom>
              <a:avLst/>
              <a:gdLst>
                <a:gd name="T0" fmla="*/ 0 w 10"/>
                <a:gd name="T1" fmla="*/ 0 h 112"/>
                <a:gd name="T2" fmla="*/ 5 w 10"/>
                <a:gd name="T3" fmla="*/ 9 h 112"/>
                <a:gd name="T4" fmla="*/ 8 w 10"/>
                <a:gd name="T5" fmla="*/ 18 h 112"/>
                <a:gd name="T6" fmla="*/ 10 w 10"/>
                <a:gd name="T7" fmla="*/ 29 h 112"/>
                <a:gd name="T8" fmla="*/ 10 w 10"/>
                <a:gd name="T9" fmla="*/ 83 h 112"/>
                <a:gd name="T10" fmla="*/ 8 w 10"/>
                <a:gd name="T11" fmla="*/ 94 h 112"/>
                <a:gd name="T12" fmla="*/ 5 w 10"/>
                <a:gd name="T13" fmla="*/ 105 h 112"/>
                <a:gd name="T14" fmla="*/ 0 w 10"/>
                <a:gd name="T15" fmla="*/ 112 h 112"/>
                <a:gd name="T16" fmla="*/ 0 w 10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2">
                  <a:moveTo>
                    <a:pt x="0" y="0"/>
                  </a:moveTo>
                  <a:lnTo>
                    <a:pt x="5" y="9"/>
                  </a:lnTo>
                  <a:lnTo>
                    <a:pt x="8" y="18"/>
                  </a:lnTo>
                  <a:lnTo>
                    <a:pt x="10" y="29"/>
                  </a:lnTo>
                  <a:lnTo>
                    <a:pt x="10" y="83"/>
                  </a:lnTo>
                  <a:lnTo>
                    <a:pt x="8" y="94"/>
                  </a:lnTo>
                  <a:lnTo>
                    <a:pt x="5" y="105"/>
                  </a:lnTo>
                  <a:lnTo>
                    <a:pt x="0" y="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4D3B"/>
            </a:solidFill>
            <a:ln w="0">
              <a:solidFill>
                <a:srgbClr val="F14D3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Rectangle 8308"/>
            <p:cNvSpPr>
              <a:spLocks noChangeArrowheads="1"/>
            </p:cNvSpPr>
            <p:nvPr/>
          </p:nvSpPr>
          <p:spPr bwMode="auto">
            <a:xfrm>
              <a:off x="2376488" y="2533650"/>
              <a:ext cx="25400" cy="215900"/>
            </a:xfrm>
            <a:prstGeom prst="rect">
              <a:avLst/>
            </a:prstGeom>
            <a:solidFill>
              <a:srgbClr val="F14D3B"/>
            </a:solidFill>
            <a:ln w="0">
              <a:solidFill>
                <a:srgbClr val="F14D3B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Rectangle 8309"/>
            <p:cNvSpPr>
              <a:spLocks noChangeArrowheads="1"/>
            </p:cNvSpPr>
            <p:nvPr/>
          </p:nvSpPr>
          <p:spPr bwMode="auto">
            <a:xfrm>
              <a:off x="2332038" y="2533650"/>
              <a:ext cx="26988" cy="215900"/>
            </a:xfrm>
            <a:prstGeom prst="rect">
              <a:avLst/>
            </a:prstGeom>
            <a:solidFill>
              <a:srgbClr val="F14D3B"/>
            </a:solidFill>
            <a:ln w="0">
              <a:solidFill>
                <a:srgbClr val="F14D3B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Rectangle 8310"/>
            <p:cNvSpPr>
              <a:spLocks noChangeArrowheads="1"/>
            </p:cNvSpPr>
            <p:nvPr/>
          </p:nvSpPr>
          <p:spPr bwMode="auto">
            <a:xfrm>
              <a:off x="2289176" y="2533650"/>
              <a:ext cx="25400" cy="215900"/>
            </a:xfrm>
            <a:prstGeom prst="rect">
              <a:avLst/>
            </a:prstGeom>
            <a:solidFill>
              <a:srgbClr val="F14D3B"/>
            </a:solidFill>
            <a:ln w="0">
              <a:solidFill>
                <a:srgbClr val="F14D3B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Rectangle 8311"/>
            <p:cNvSpPr>
              <a:spLocks noChangeArrowheads="1"/>
            </p:cNvSpPr>
            <p:nvPr/>
          </p:nvSpPr>
          <p:spPr bwMode="auto">
            <a:xfrm>
              <a:off x="2230438" y="2533650"/>
              <a:ext cx="17463" cy="215900"/>
            </a:xfrm>
            <a:prstGeom prst="rect">
              <a:avLst/>
            </a:prstGeom>
            <a:solidFill>
              <a:srgbClr val="F86657"/>
            </a:solidFill>
            <a:ln w="0">
              <a:solidFill>
                <a:srgbClr val="F86657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Rectangle 8312"/>
            <p:cNvSpPr>
              <a:spLocks noChangeArrowheads="1"/>
            </p:cNvSpPr>
            <p:nvPr/>
          </p:nvSpPr>
          <p:spPr bwMode="auto">
            <a:xfrm>
              <a:off x="2271713" y="2533650"/>
              <a:ext cx="17463" cy="215900"/>
            </a:xfrm>
            <a:prstGeom prst="rect">
              <a:avLst/>
            </a:prstGeom>
            <a:solidFill>
              <a:srgbClr val="F86657"/>
            </a:solidFill>
            <a:ln w="0">
              <a:solidFill>
                <a:srgbClr val="F86657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Rectangle 8313"/>
            <p:cNvSpPr>
              <a:spLocks noChangeArrowheads="1"/>
            </p:cNvSpPr>
            <p:nvPr/>
          </p:nvSpPr>
          <p:spPr bwMode="auto">
            <a:xfrm>
              <a:off x="2314576" y="2533650"/>
              <a:ext cx="17463" cy="215900"/>
            </a:xfrm>
            <a:prstGeom prst="rect">
              <a:avLst/>
            </a:prstGeom>
            <a:solidFill>
              <a:srgbClr val="F86657"/>
            </a:solidFill>
            <a:ln w="0">
              <a:solidFill>
                <a:srgbClr val="F86657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Rectangle 8314"/>
            <p:cNvSpPr>
              <a:spLocks noChangeArrowheads="1"/>
            </p:cNvSpPr>
            <p:nvPr/>
          </p:nvSpPr>
          <p:spPr bwMode="auto">
            <a:xfrm>
              <a:off x="2359026" y="2533650"/>
              <a:ext cx="17463" cy="215900"/>
            </a:xfrm>
            <a:prstGeom prst="rect">
              <a:avLst/>
            </a:prstGeom>
            <a:solidFill>
              <a:srgbClr val="F86657"/>
            </a:solidFill>
            <a:ln w="0">
              <a:solidFill>
                <a:srgbClr val="F86657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8315"/>
            <p:cNvSpPr/>
            <p:nvPr/>
          </p:nvSpPr>
          <p:spPr bwMode="auto">
            <a:xfrm>
              <a:off x="2401888" y="2533650"/>
              <a:ext cx="15875" cy="215900"/>
            </a:xfrm>
            <a:custGeom>
              <a:avLst/>
              <a:gdLst>
                <a:gd name="T0" fmla="*/ 0 w 10"/>
                <a:gd name="T1" fmla="*/ 0 h 136"/>
                <a:gd name="T2" fmla="*/ 8 w 10"/>
                <a:gd name="T3" fmla="*/ 0 h 136"/>
                <a:gd name="T4" fmla="*/ 10 w 10"/>
                <a:gd name="T5" fmla="*/ 0 h 136"/>
                <a:gd name="T6" fmla="*/ 10 w 10"/>
                <a:gd name="T7" fmla="*/ 136 h 136"/>
                <a:gd name="T8" fmla="*/ 8 w 10"/>
                <a:gd name="T9" fmla="*/ 136 h 136"/>
                <a:gd name="T10" fmla="*/ 0 w 10"/>
                <a:gd name="T11" fmla="*/ 136 h 136"/>
                <a:gd name="T12" fmla="*/ 0 w 10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36">
                  <a:moveTo>
                    <a:pt x="0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0" y="136"/>
                  </a:lnTo>
                  <a:lnTo>
                    <a:pt x="8" y="136"/>
                  </a:lnTo>
                  <a:lnTo>
                    <a:pt x="0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6657"/>
            </a:solidFill>
            <a:ln w="0">
              <a:solidFill>
                <a:srgbClr val="F8665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8316"/>
            <p:cNvSpPr/>
            <p:nvPr/>
          </p:nvSpPr>
          <p:spPr bwMode="auto">
            <a:xfrm>
              <a:off x="2446338" y="2540000"/>
              <a:ext cx="17463" cy="204788"/>
            </a:xfrm>
            <a:custGeom>
              <a:avLst/>
              <a:gdLst>
                <a:gd name="T0" fmla="*/ 0 w 11"/>
                <a:gd name="T1" fmla="*/ 0 h 129"/>
                <a:gd name="T2" fmla="*/ 5 w 11"/>
                <a:gd name="T3" fmla="*/ 5 h 129"/>
                <a:gd name="T4" fmla="*/ 11 w 11"/>
                <a:gd name="T5" fmla="*/ 8 h 129"/>
                <a:gd name="T6" fmla="*/ 11 w 11"/>
                <a:gd name="T7" fmla="*/ 120 h 129"/>
                <a:gd name="T8" fmla="*/ 5 w 11"/>
                <a:gd name="T9" fmla="*/ 125 h 129"/>
                <a:gd name="T10" fmla="*/ 0 w 11"/>
                <a:gd name="T11" fmla="*/ 129 h 129"/>
                <a:gd name="T12" fmla="*/ 0 w 11"/>
                <a:gd name="T1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9">
                  <a:moveTo>
                    <a:pt x="0" y="0"/>
                  </a:moveTo>
                  <a:lnTo>
                    <a:pt x="5" y="5"/>
                  </a:lnTo>
                  <a:lnTo>
                    <a:pt x="11" y="8"/>
                  </a:lnTo>
                  <a:lnTo>
                    <a:pt x="11" y="120"/>
                  </a:lnTo>
                  <a:lnTo>
                    <a:pt x="5" y="125"/>
                  </a:lnTo>
                  <a:lnTo>
                    <a:pt x="0" y="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6657"/>
            </a:solidFill>
            <a:ln w="0">
              <a:solidFill>
                <a:srgbClr val="F86657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8317"/>
            <p:cNvSpPr/>
            <p:nvPr/>
          </p:nvSpPr>
          <p:spPr bwMode="auto">
            <a:xfrm>
              <a:off x="1801813" y="2830513"/>
              <a:ext cx="400050" cy="1239838"/>
            </a:xfrm>
            <a:custGeom>
              <a:avLst/>
              <a:gdLst>
                <a:gd name="T0" fmla="*/ 39 w 252"/>
                <a:gd name="T1" fmla="*/ 0 h 781"/>
                <a:gd name="T2" fmla="*/ 252 w 252"/>
                <a:gd name="T3" fmla="*/ 0 h 781"/>
                <a:gd name="T4" fmla="*/ 252 w 252"/>
                <a:gd name="T5" fmla="*/ 781 h 781"/>
                <a:gd name="T6" fmla="*/ 39 w 252"/>
                <a:gd name="T7" fmla="*/ 781 h 781"/>
                <a:gd name="T8" fmla="*/ 23 w 252"/>
                <a:gd name="T9" fmla="*/ 777 h 781"/>
                <a:gd name="T10" fmla="*/ 10 w 252"/>
                <a:gd name="T11" fmla="*/ 769 h 781"/>
                <a:gd name="T12" fmla="*/ 2 w 252"/>
                <a:gd name="T13" fmla="*/ 756 h 781"/>
                <a:gd name="T14" fmla="*/ 0 w 252"/>
                <a:gd name="T15" fmla="*/ 740 h 781"/>
                <a:gd name="T16" fmla="*/ 0 w 252"/>
                <a:gd name="T17" fmla="*/ 41 h 781"/>
                <a:gd name="T18" fmla="*/ 2 w 252"/>
                <a:gd name="T19" fmla="*/ 25 h 781"/>
                <a:gd name="T20" fmla="*/ 10 w 252"/>
                <a:gd name="T21" fmla="*/ 13 h 781"/>
                <a:gd name="T22" fmla="*/ 23 w 252"/>
                <a:gd name="T23" fmla="*/ 4 h 781"/>
                <a:gd name="T24" fmla="*/ 39 w 252"/>
                <a:gd name="T25" fmla="*/ 0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781">
                  <a:moveTo>
                    <a:pt x="39" y="0"/>
                  </a:moveTo>
                  <a:lnTo>
                    <a:pt x="252" y="0"/>
                  </a:lnTo>
                  <a:lnTo>
                    <a:pt x="252" y="781"/>
                  </a:lnTo>
                  <a:lnTo>
                    <a:pt x="39" y="781"/>
                  </a:lnTo>
                  <a:lnTo>
                    <a:pt x="23" y="777"/>
                  </a:lnTo>
                  <a:lnTo>
                    <a:pt x="10" y="769"/>
                  </a:lnTo>
                  <a:lnTo>
                    <a:pt x="2" y="756"/>
                  </a:lnTo>
                  <a:lnTo>
                    <a:pt x="0" y="740"/>
                  </a:lnTo>
                  <a:lnTo>
                    <a:pt x="0" y="41"/>
                  </a:lnTo>
                  <a:lnTo>
                    <a:pt x="2" y="25"/>
                  </a:lnTo>
                  <a:lnTo>
                    <a:pt x="10" y="13"/>
                  </a:lnTo>
                  <a:lnTo>
                    <a:pt x="23" y="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E8503F"/>
            </a:solidFill>
            <a:ln w="0">
              <a:solidFill>
                <a:srgbClr val="E8503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8318"/>
            <p:cNvSpPr/>
            <p:nvPr/>
          </p:nvSpPr>
          <p:spPr bwMode="auto">
            <a:xfrm>
              <a:off x="2201863" y="2830513"/>
              <a:ext cx="427038" cy="1239838"/>
            </a:xfrm>
            <a:custGeom>
              <a:avLst/>
              <a:gdLst>
                <a:gd name="T0" fmla="*/ 0 w 269"/>
                <a:gd name="T1" fmla="*/ 0 h 781"/>
                <a:gd name="T2" fmla="*/ 228 w 269"/>
                <a:gd name="T3" fmla="*/ 0 h 781"/>
                <a:gd name="T4" fmla="*/ 244 w 269"/>
                <a:gd name="T5" fmla="*/ 4 h 781"/>
                <a:gd name="T6" fmla="*/ 256 w 269"/>
                <a:gd name="T7" fmla="*/ 13 h 781"/>
                <a:gd name="T8" fmla="*/ 265 w 269"/>
                <a:gd name="T9" fmla="*/ 25 h 781"/>
                <a:gd name="T10" fmla="*/ 269 w 269"/>
                <a:gd name="T11" fmla="*/ 41 h 781"/>
                <a:gd name="T12" fmla="*/ 269 w 269"/>
                <a:gd name="T13" fmla="*/ 740 h 781"/>
                <a:gd name="T14" fmla="*/ 265 w 269"/>
                <a:gd name="T15" fmla="*/ 756 h 781"/>
                <a:gd name="T16" fmla="*/ 256 w 269"/>
                <a:gd name="T17" fmla="*/ 769 h 781"/>
                <a:gd name="T18" fmla="*/ 244 w 269"/>
                <a:gd name="T19" fmla="*/ 777 h 781"/>
                <a:gd name="T20" fmla="*/ 228 w 269"/>
                <a:gd name="T21" fmla="*/ 781 h 781"/>
                <a:gd name="T22" fmla="*/ 0 w 269"/>
                <a:gd name="T23" fmla="*/ 781 h 781"/>
                <a:gd name="T24" fmla="*/ 0 w 269"/>
                <a:gd name="T25" fmla="*/ 0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9" h="781">
                  <a:moveTo>
                    <a:pt x="0" y="0"/>
                  </a:moveTo>
                  <a:lnTo>
                    <a:pt x="228" y="0"/>
                  </a:lnTo>
                  <a:lnTo>
                    <a:pt x="244" y="4"/>
                  </a:lnTo>
                  <a:lnTo>
                    <a:pt x="256" y="13"/>
                  </a:lnTo>
                  <a:lnTo>
                    <a:pt x="265" y="25"/>
                  </a:lnTo>
                  <a:lnTo>
                    <a:pt x="269" y="41"/>
                  </a:lnTo>
                  <a:lnTo>
                    <a:pt x="269" y="740"/>
                  </a:lnTo>
                  <a:lnTo>
                    <a:pt x="265" y="756"/>
                  </a:lnTo>
                  <a:lnTo>
                    <a:pt x="256" y="769"/>
                  </a:lnTo>
                  <a:lnTo>
                    <a:pt x="244" y="777"/>
                  </a:lnTo>
                  <a:lnTo>
                    <a:pt x="228" y="781"/>
                  </a:lnTo>
                  <a:lnTo>
                    <a:pt x="0" y="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4A3A"/>
            </a:solidFill>
            <a:ln w="0">
              <a:solidFill>
                <a:srgbClr val="D24A3A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8319"/>
            <p:cNvSpPr/>
            <p:nvPr/>
          </p:nvSpPr>
          <p:spPr bwMode="auto">
            <a:xfrm>
              <a:off x="1897063" y="2994025"/>
              <a:ext cx="304800" cy="912813"/>
            </a:xfrm>
            <a:custGeom>
              <a:avLst/>
              <a:gdLst>
                <a:gd name="T0" fmla="*/ 40 w 192"/>
                <a:gd name="T1" fmla="*/ 0 h 575"/>
                <a:gd name="T2" fmla="*/ 192 w 192"/>
                <a:gd name="T3" fmla="*/ 0 h 575"/>
                <a:gd name="T4" fmla="*/ 192 w 192"/>
                <a:gd name="T5" fmla="*/ 575 h 575"/>
                <a:gd name="T6" fmla="*/ 40 w 192"/>
                <a:gd name="T7" fmla="*/ 575 h 575"/>
                <a:gd name="T8" fmla="*/ 25 w 192"/>
                <a:gd name="T9" fmla="*/ 572 h 575"/>
                <a:gd name="T10" fmla="*/ 12 w 192"/>
                <a:gd name="T11" fmla="*/ 563 h 575"/>
                <a:gd name="T12" fmla="*/ 3 w 192"/>
                <a:gd name="T13" fmla="*/ 551 h 575"/>
                <a:gd name="T14" fmla="*/ 0 w 192"/>
                <a:gd name="T15" fmla="*/ 535 h 575"/>
                <a:gd name="T16" fmla="*/ 0 w 192"/>
                <a:gd name="T17" fmla="*/ 40 h 575"/>
                <a:gd name="T18" fmla="*/ 3 w 192"/>
                <a:gd name="T19" fmla="*/ 24 h 575"/>
                <a:gd name="T20" fmla="*/ 12 w 192"/>
                <a:gd name="T21" fmla="*/ 12 h 575"/>
                <a:gd name="T22" fmla="*/ 25 w 192"/>
                <a:gd name="T23" fmla="*/ 3 h 575"/>
                <a:gd name="T24" fmla="*/ 40 w 192"/>
                <a:gd name="T2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575">
                  <a:moveTo>
                    <a:pt x="40" y="0"/>
                  </a:moveTo>
                  <a:lnTo>
                    <a:pt x="192" y="0"/>
                  </a:lnTo>
                  <a:lnTo>
                    <a:pt x="192" y="575"/>
                  </a:lnTo>
                  <a:lnTo>
                    <a:pt x="40" y="575"/>
                  </a:lnTo>
                  <a:lnTo>
                    <a:pt x="25" y="572"/>
                  </a:lnTo>
                  <a:lnTo>
                    <a:pt x="12" y="563"/>
                  </a:lnTo>
                  <a:lnTo>
                    <a:pt x="3" y="551"/>
                  </a:lnTo>
                  <a:lnTo>
                    <a:pt x="0" y="535"/>
                  </a:lnTo>
                  <a:lnTo>
                    <a:pt x="0" y="40"/>
                  </a:lnTo>
                  <a:lnTo>
                    <a:pt x="3" y="24"/>
                  </a:lnTo>
                  <a:lnTo>
                    <a:pt x="12" y="12"/>
                  </a:lnTo>
                  <a:lnTo>
                    <a:pt x="25" y="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8320"/>
            <p:cNvSpPr/>
            <p:nvPr/>
          </p:nvSpPr>
          <p:spPr bwMode="auto">
            <a:xfrm>
              <a:off x="2201863" y="2994025"/>
              <a:ext cx="309563" cy="912813"/>
            </a:xfrm>
            <a:custGeom>
              <a:avLst/>
              <a:gdLst>
                <a:gd name="T0" fmla="*/ 0 w 195"/>
                <a:gd name="T1" fmla="*/ 0 h 575"/>
                <a:gd name="T2" fmla="*/ 154 w 195"/>
                <a:gd name="T3" fmla="*/ 0 h 575"/>
                <a:gd name="T4" fmla="*/ 170 w 195"/>
                <a:gd name="T5" fmla="*/ 3 h 575"/>
                <a:gd name="T6" fmla="*/ 182 w 195"/>
                <a:gd name="T7" fmla="*/ 12 h 575"/>
                <a:gd name="T8" fmla="*/ 191 w 195"/>
                <a:gd name="T9" fmla="*/ 24 h 575"/>
                <a:gd name="T10" fmla="*/ 195 w 195"/>
                <a:gd name="T11" fmla="*/ 40 h 575"/>
                <a:gd name="T12" fmla="*/ 195 w 195"/>
                <a:gd name="T13" fmla="*/ 535 h 575"/>
                <a:gd name="T14" fmla="*/ 191 w 195"/>
                <a:gd name="T15" fmla="*/ 551 h 575"/>
                <a:gd name="T16" fmla="*/ 182 w 195"/>
                <a:gd name="T17" fmla="*/ 563 h 575"/>
                <a:gd name="T18" fmla="*/ 170 w 195"/>
                <a:gd name="T19" fmla="*/ 572 h 575"/>
                <a:gd name="T20" fmla="*/ 154 w 195"/>
                <a:gd name="T21" fmla="*/ 575 h 575"/>
                <a:gd name="T22" fmla="*/ 0 w 195"/>
                <a:gd name="T23" fmla="*/ 575 h 575"/>
                <a:gd name="T24" fmla="*/ 0 w 195"/>
                <a:gd name="T2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5" h="575">
                  <a:moveTo>
                    <a:pt x="0" y="0"/>
                  </a:moveTo>
                  <a:lnTo>
                    <a:pt x="154" y="0"/>
                  </a:lnTo>
                  <a:lnTo>
                    <a:pt x="170" y="3"/>
                  </a:lnTo>
                  <a:lnTo>
                    <a:pt x="182" y="12"/>
                  </a:lnTo>
                  <a:lnTo>
                    <a:pt x="191" y="24"/>
                  </a:lnTo>
                  <a:lnTo>
                    <a:pt x="195" y="40"/>
                  </a:lnTo>
                  <a:lnTo>
                    <a:pt x="195" y="535"/>
                  </a:lnTo>
                  <a:lnTo>
                    <a:pt x="191" y="551"/>
                  </a:lnTo>
                  <a:lnTo>
                    <a:pt x="182" y="563"/>
                  </a:lnTo>
                  <a:lnTo>
                    <a:pt x="170" y="572"/>
                  </a:lnTo>
                  <a:lnTo>
                    <a:pt x="154" y="575"/>
                  </a:lnTo>
                  <a:lnTo>
                    <a:pt x="0" y="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8321"/>
            <p:cNvSpPr/>
            <p:nvPr/>
          </p:nvSpPr>
          <p:spPr bwMode="auto">
            <a:xfrm>
              <a:off x="2201863" y="2994025"/>
              <a:ext cx="309563" cy="912813"/>
            </a:xfrm>
            <a:custGeom>
              <a:avLst/>
              <a:gdLst>
                <a:gd name="T0" fmla="*/ 0 w 195"/>
                <a:gd name="T1" fmla="*/ 0 h 575"/>
                <a:gd name="T2" fmla="*/ 154 w 195"/>
                <a:gd name="T3" fmla="*/ 0 h 575"/>
                <a:gd name="T4" fmla="*/ 170 w 195"/>
                <a:gd name="T5" fmla="*/ 3 h 575"/>
                <a:gd name="T6" fmla="*/ 182 w 195"/>
                <a:gd name="T7" fmla="*/ 12 h 575"/>
                <a:gd name="T8" fmla="*/ 191 w 195"/>
                <a:gd name="T9" fmla="*/ 24 h 575"/>
                <a:gd name="T10" fmla="*/ 195 w 195"/>
                <a:gd name="T11" fmla="*/ 40 h 575"/>
                <a:gd name="T12" fmla="*/ 195 w 195"/>
                <a:gd name="T13" fmla="*/ 535 h 575"/>
                <a:gd name="T14" fmla="*/ 191 w 195"/>
                <a:gd name="T15" fmla="*/ 551 h 575"/>
                <a:gd name="T16" fmla="*/ 182 w 195"/>
                <a:gd name="T17" fmla="*/ 563 h 575"/>
                <a:gd name="T18" fmla="*/ 170 w 195"/>
                <a:gd name="T19" fmla="*/ 572 h 575"/>
                <a:gd name="T20" fmla="*/ 154 w 195"/>
                <a:gd name="T21" fmla="*/ 575 h 575"/>
                <a:gd name="T22" fmla="*/ 0 w 195"/>
                <a:gd name="T23" fmla="*/ 575 h 575"/>
                <a:gd name="T24" fmla="*/ 0 w 195"/>
                <a:gd name="T25" fmla="*/ 448 h 575"/>
                <a:gd name="T26" fmla="*/ 4 w 195"/>
                <a:gd name="T27" fmla="*/ 448 h 575"/>
                <a:gd name="T28" fmla="*/ 20 w 195"/>
                <a:gd name="T29" fmla="*/ 445 h 575"/>
                <a:gd name="T30" fmla="*/ 32 w 195"/>
                <a:gd name="T31" fmla="*/ 436 h 575"/>
                <a:gd name="T32" fmla="*/ 41 w 195"/>
                <a:gd name="T33" fmla="*/ 424 h 575"/>
                <a:gd name="T34" fmla="*/ 44 w 195"/>
                <a:gd name="T35" fmla="*/ 408 h 575"/>
                <a:gd name="T36" fmla="*/ 44 w 195"/>
                <a:gd name="T37" fmla="*/ 333 h 575"/>
                <a:gd name="T38" fmla="*/ 104 w 195"/>
                <a:gd name="T39" fmla="*/ 333 h 575"/>
                <a:gd name="T40" fmla="*/ 120 w 195"/>
                <a:gd name="T41" fmla="*/ 330 h 575"/>
                <a:gd name="T42" fmla="*/ 133 w 195"/>
                <a:gd name="T43" fmla="*/ 321 h 575"/>
                <a:gd name="T44" fmla="*/ 142 w 195"/>
                <a:gd name="T45" fmla="*/ 309 h 575"/>
                <a:gd name="T46" fmla="*/ 145 w 195"/>
                <a:gd name="T47" fmla="*/ 293 h 575"/>
                <a:gd name="T48" fmla="*/ 145 w 195"/>
                <a:gd name="T49" fmla="*/ 282 h 575"/>
                <a:gd name="T50" fmla="*/ 142 w 195"/>
                <a:gd name="T51" fmla="*/ 266 h 575"/>
                <a:gd name="T52" fmla="*/ 133 w 195"/>
                <a:gd name="T53" fmla="*/ 254 h 575"/>
                <a:gd name="T54" fmla="*/ 120 w 195"/>
                <a:gd name="T55" fmla="*/ 245 h 575"/>
                <a:gd name="T56" fmla="*/ 104 w 195"/>
                <a:gd name="T57" fmla="*/ 242 h 575"/>
                <a:gd name="T58" fmla="*/ 44 w 195"/>
                <a:gd name="T59" fmla="*/ 242 h 575"/>
                <a:gd name="T60" fmla="*/ 44 w 195"/>
                <a:gd name="T61" fmla="*/ 167 h 575"/>
                <a:gd name="T62" fmla="*/ 41 w 195"/>
                <a:gd name="T63" fmla="*/ 152 h 575"/>
                <a:gd name="T64" fmla="*/ 32 w 195"/>
                <a:gd name="T65" fmla="*/ 139 h 575"/>
                <a:gd name="T66" fmla="*/ 20 w 195"/>
                <a:gd name="T67" fmla="*/ 130 h 575"/>
                <a:gd name="T68" fmla="*/ 4 w 195"/>
                <a:gd name="T69" fmla="*/ 127 h 575"/>
                <a:gd name="T70" fmla="*/ 0 w 195"/>
                <a:gd name="T71" fmla="*/ 127 h 575"/>
                <a:gd name="T72" fmla="*/ 0 w 195"/>
                <a:gd name="T7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5" h="575">
                  <a:moveTo>
                    <a:pt x="0" y="0"/>
                  </a:moveTo>
                  <a:lnTo>
                    <a:pt x="154" y="0"/>
                  </a:lnTo>
                  <a:lnTo>
                    <a:pt x="170" y="3"/>
                  </a:lnTo>
                  <a:lnTo>
                    <a:pt x="182" y="12"/>
                  </a:lnTo>
                  <a:lnTo>
                    <a:pt x="191" y="24"/>
                  </a:lnTo>
                  <a:lnTo>
                    <a:pt x="195" y="40"/>
                  </a:lnTo>
                  <a:lnTo>
                    <a:pt x="195" y="535"/>
                  </a:lnTo>
                  <a:lnTo>
                    <a:pt x="191" y="551"/>
                  </a:lnTo>
                  <a:lnTo>
                    <a:pt x="182" y="563"/>
                  </a:lnTo>
                  <a:lnTo>
                    <a:pt x="170" y="572"/>
                  </a:lnTo>
                  <a:lnTo>
                    <a:pt x="154" y="575"/>
                  </a:lnTo>
                  <a:lnTo>
                    <a:pt x="0" y="575"/>
                  </a:lnTo>
                  <a:lnTo>
                    <a:pt x="0" y="448"/>
                  </a:lnTo>
                  <a:lnTo>
                    <a:pt x="4" y="448"/>
                  </a:lnTo>
                  <a:lnTo>
                    <a:pt x="20" y="445"/>
                  </a:lnTo>
                  <a:lnTo>
                    <a:pt x="32" y="436"/>
                  </a:lnTo>
                  <a:lnTo>
                    <a:pt x="41" y="424"/>
                  </a:lnTo>
                  <a:lnTo>
                    <a:pt x="44" y="408"/>
                  </a:lnTo>
                  <a:lnTo>
                    <a:pt x="44" y="333"/>
                  </a:lnTo>
                  <a:lnTo>
                    <a:pt x="104" y="333"/>
                  </a:lnTo>
                  <a:lnTo>
                    <a:pt x="120" y="330"/>
                  </a:lnTo>
                  <a:lnTo>
                    <a:pt x="133" y="321"/>
                  </a:lnTo>
                  <a:lnTo>
                    <a:pt x="142" y="309"/>
                  </a:lnTo>
                  <a:lnTo>
                    <a:pt x="145" y="293"/>
                  </a:lnTo>
                  <a:lnTo>
                    <a:pt x="145" y="282"/>
                  </a:lnTo>
                  <a:lnTo>
                    <a:pt x="142" y="266"/>
                  </a:lnTo>
                  <a:lnTo>
                    <a:pt x="133" y="254"/>
                  </a:lnTo>
                  <a:lnTo>
                    <a:pt x="120" y="245"/>
                  </a:lnTo>
                  <a:lnTo>
                    <a:pt x="104" y="242"/>
                  </a:lnTo>
                  <a:lnTo>
                    <a:pt x="44" y="242"/>
                  </a:lnTo>
                  <a:lnTo>
                    <a:pt x="44" y="167"/>
                  </a:lnTo>
                  <a:lnTo>
                    <a:pt x="41" y="152"/>
                  </a:lnTo>
                  <a:lnTo>
                    <a:pt x="32" y="139"/>
                  </a:lnTo>
                  <a:lnTo>
                    <a:pt x="20" y="130"/>
                  </a:lnTo>
                  <a:lnTo>
                    <a:pt x="4" y="127"/>
                  </a:lnTo>
                  <a:lnTo>
                    <a:pt x="0" y="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BE9"/>
            </a:solidFill>
            <a:ln w="0">
              <a:solidFill>
                <a:srgbClr val="E8EBE9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8322"/>
            <p:cNvSpPr/>
            <p:nvPr/>
          </p:nvSpPr>
          <p:spPr bwMode="auto">
            <a:xfrm>
              <a:off x="2135188" y="3195638"/>
              <a:ext cx="66675" cy="182563"/>
            </a:xfrm>
            <a:custGeom>
              <a:avLst/>
              <a:gdLst>
                <a:gd name="T0" fmla="*/ 41 w 42"/>
                <a:gd name="T1" fmla="*/ 0 h 115"/>
                <a:gd name="T2" fmla="*/ 42 w 42"/>
                <a:gd name="T3" fmla="*/ 0 h 115"/>
                <a:gd name="T4" fmla="*/ 42 w 42"/>
                <a:gd name="T5" fmla="*/ 115 h 115"/>
                <a:gd name="T6" fmla="*/ 0 w 42"/>
                <a:gd name="T7" fmla="*/ 115 h 115"/>
                <a:gd name="T8" fmla="*/ 0 w 42"/>
                <a:gd name="T9" fmla="*/ 40 h 115"/>
                <a:gd name="T10" fmla="*/ 3 w 42"/>
                <a:gd name="T11" fmla="*/ 25 h 115"/>
                <a:gd name="T12" fmla="*/ 12 w 42"/>
                <a:gd name="T13" fmla="*/ 12 h 115"/>
                <a:gd name="T14" fmla="*/ 25 w 42"/>
                <a:gd name="T15" fmla="*/ 3 h 115"/>
                <a:gd name="T16" fmla="*/ 41 w 42"/>
                <a:gd name="T1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15">
                  <a:moveTo>
                    <a:pt x="41" y="0"/>
                  </a:moveTo>
                  <a:lnTo>
                    <a:pt x="42" y="0"/>
                  </a:lnTo>
                  <a:lnTo>
                    <a:pt x="42" y="115"/>
                  </a:lnTo>
                  <a:lnTo>
                    <a:pt x="0" y="115"/>
                  </a:lnTo>
                  <a:lnTo>
                    <a:pt x="0" y="40"/>
                  </a:lnTo>
                  <a:lnTo>
                    <a:pt x="3" y="25"/>
                  </a:lnTo>
                  <a:lnTo>
                    <a:pt x="12" y="12"/>
                  </a:lnTo>
                  <a:lnTo>
                    <a:pt x="25" y="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BBED"/>
            </a:solidFill>
            <a:ln w="0">
              <a:solidFill>
                <a:srgbClr val="40BBED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8323"/>
            <p:cNvSpPr/>
            <p:nvPr/>
          </p:nvSpPr>
          <p:spPr bwMode="auto">
            <a:xfrm>
              <a:off x="2135188" y="3522663"/>
              <a:ext cx="66675" cy="182563"/>
            </a:xfrm>
            <a:custGeom>
              <a:avLst/>
              <a:gdLst>
                <a:gd name="T0" fmla="*/ 0 w 42"/>
                <a:gd name="T1" fmla="*/ 0 h 115"/>
                <a:gd name="T2" fmla="*/ 42 w 42"/>
                <a:gd name="T3" fmla="*/ 0 h 115"/>
                <a:gd name="T4" fmla="*/ 42 w 42"/>
                <a:gd name="T5" fmla="*/ 115 h 115"/>
                <a:gd name="T6" fmla="*/ 41 w 42"/>
                <a:gd name="T7" fmla="*/ 115 h 115"/>
                <a:gd name="T8" fmla="*/ 25 w 42"/>
                <a:gd name="T9" fmla="*/ 112 h 115"/>
                <a:gd name="T10" fmla="*/ 12 w 42"/>
                <a:gd name="T11" fmla="*/ 103 h 115"/>
                <a:gd name="T12" fmla="*/ 3 w 42"/>
                <a:gd name="T13" fmla="*/ 91 h 115"/>
                <a:gd name="T14" fmla="*/ 0 w 42"/>
                <a:gd name="T15" fmla="*/ 75 h 115"/>
                <a:gd name="T16" fmla="*/ 0 w 42"/>
                <a:gd name="T1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15">
                  <a:moveTo>
                    <a:pt x="0" y="0"/>
                  </a:moveTo>
                  <a:lnTo>
                    <a:pt x="42" y="0"/>
                  </a:lnTo>
                  <a:lnTo>
                    <a:pt x="42" y="115"/>
                  </a:lnTo>
                  <a:lnTo>
                    <a:pt x="41" y="115"/>
                  </a:lnTo>
                  <a:lnTo>
                    <a:pt x="25" y="112"/>
                  </a:lnTo>
                  <a:lnTo>
                    <a:pt x="12" y="103"/>
                  </a:lnTo>
                  <a:lnTo>
                    <a:pt x="3" y="91"/>
                  </a:lnTo>
                  <a:lnTo>
                    <a:pt x="0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BBED"/>
            </a:solidFill>
            <a:ln w="0">
              <a:solidFill>
                <a:srgbClr val="40BBED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8324"/>
            <p:cNvSpPr/>
            <p:nvPr/>
          </p:nvSpPr>
          <p:spPr bwMode="auto">
            <a:xfrm>
              <a:off x="2201863" y="3195638"/>
              <a:ext cx="69850" cy="182563"/>
            </a:xfrm>
            <a:custGeom>
              <a:avLst/>
              <a:gdLst>
                <a:gd name="T0" fmla="*/ 0 w 44"/>
                <a:gd name="T1" fmla="*/ 0 h 115"/>
                <a:gd name="T2" fmla="*/ 4 w 44"/>
                <a:gd name="T3" fmla="*/ 0 h 115"/>
                <a:gd name="T4" fmla="*/ 20 w 44"/>
                <a:gd name="T5" fmla="*/ 3 h 115"/>
                <a:gd name="T6" fmla="*/ 32 w 44"/>
                <a:gd name="T7" fmla="*/ 12 h 115"/>
                <a:gd name="T8" fmla="*/ 41 w 44"/>
                <a:gd name="T9" fmla="*/ 25 h 115"/>
                <a:gd name="T10" fmla="*/ 44 w 44"/>
                <a:gd name="T11" fmla="*/ 40 h 115"/>
                <a:gd name="T12" fmla="*/ 44 w 44"/>
                <a:gd name="T13" fmla="*/ 115 h 115"/>
                <a:gd name="T14" fmla="*/ 0 w 44"/>
                <a:gd name="T15" fmla="*/ 115 h 115"/>
                <a:gd name="T16" fmla="*/ 0 w 44"/>
                <a:gd name="T1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15">
                  <a:moveTo>
                    <a:pt x="0" y="0"/>
                  </a:moveTo>
                  <a:lnTo>
                    <a:pt x="4" y="0"/>
                  </a:lnTo>
                  <a:lnTo>
                    <a:pt x="20" y="3"/>
                  </a:lnTo>
                  <a:lnTo>
                    <a:pt x="32" y="12"/>
                  </a:lnTo>
                  <a:lnTo>
                    <a:pt x="41" y="25"/>
                  </a:lnTo>
                  <a:lnTo>
                    <a:pt x="44" y="40"/>
                  </a:lnTo>
                  <a:lnTo>
                    <a:pt x="44" y="115"/>
                  </a:lnTo>
                  <a:lnTo>
                    <a:pt x="0" y="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BBED"/>
            </a:solidFill>
            <a:ln w="0">
              <a:solidFill>
                <a:srgbClr val="40BBED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8325"/>
            <p:cNvSpPr/>
            <p:nvPr/>
          </p:nvSpPr>
          <p:spPr bwMode="auto">
            <a:xfrm>
              <a:off x="2201863" y="3522663"/>
              <a:ext cx="69850" cy="182563"/>
            </a:xfrm>
            <a:custGeom>
              <a:avLst/>
              <a:gdLst>
                <a:gd name="T0" fmla="*/ 0 w 44"/>
                <a:gd name="T1" fmla="*/ 0 h 115"/>
                <a:gd name="T2" fmla="*/ 44 w 44"/>
                <a:gd name="T3" fmla="*/ 0 h 115"/>
                <a:gd name="T4" fmla="*/ 44 w 44"/>
                <a:gd name="T5" fmla="*/ 75 h 115"/>
                <a:gd name="T6" fmla="*/ 41 w 44"/>
                <a:gd name="T7" fmla="*/ 91 h 115"/>
                <a:gd name="T8" fmla="*/ 32 w 44"/>
                <a:gd name="T9" fmla="*/ 103 h 115"/>
                <a:gd name="T10" fmla="*/ 20 w 44"/>
                <a:gd name="T11" fmla="*/ 112 h 115"/>
                <a:gd name="T12" fmla="*/ 4 w 44"/>
                <a:gd name="T13" fmla="*/ 115 h 115"/>
                <a:gd name="T14" fmla="*/ 0 w 44"/>
                <a:gd name="T15" fmla="*/ 115 h 115"/>
                <a:gd name="T16" fmla="*/ 0 w 44"/>
                <a:gd name="T1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15">
                  <a:moveTo>
                    <a:pt x="0" y="0"/>
                  </a:moveTo>
                  <a:lnTo>
                    <a:pt x="44" y="0"/>
                  </a:lnTo>
                  <a:lnTo>
                    <a:pt x="44" y="75"/>
                  </a:lnTo>
                  <a:lnTo>
                    <a:pt x="41" y="91"/>
                  </a:lnTo>
                  <a:lnTo>
                    <a:pt x="32" y="103"/>
                  </a:lnTo>
                  <a:lnTo>
                    <a:pt x="20" y="112"/>
                  </a:lnTo>
                  <a:lnTo>
                    <a:pt x="4" y="115"/>
                  </a:lnTo>
                  <a:lnTo>
                    <a:pt x="0" y="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BBED"/>
            </a:solidFill>
            <a:ln w="0">
              <a:solidFill>
                <a:srgbClr val="40BBED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8326"/>
            <p:cNvSpPr/>
            <p:nvPr/>
          </p:nvSpPr>
          <p:spPr bwMode="auto">
            <a:xfrm>
              <a:off x="1974851" y="3378200"/>
              <a:ext cx="160338" cy="144463"/>
            </a:xfrm>
            <a:custGeom>
              <a:avLst/>
              <a:gdLst>
                <a:gd name="T0" fmla="*/ 41 w 101"/>
                <a:gd name="T1" fmla="*/ 0 h 91"/>
                <a:gd name="T2" fmla="*/ 101 w 101"/>
                <a:gd name="T3" fmla="*/ 0 h 91"/>
                <a:gd name="T4" fmla="*/ 101 w 101"/>
                <a:gd name="T5" fmla="*/ 91 h 91"/>
                <a:gd name="T6" fmla="*/ 41 w 101"/>
                <a:gd name="T7" fmla="*/ 91 h 91"/>
                <a:gd name="T8" fmla="*/ 25 w 101"/>
                <a:gd name="T9" fmla="*/ 88 h 91"/>
                <a:gd name="T10" fmla="*/ 13 w 101"/>
                <a:gd name="T11" fmla="*/ 79 h 91"/>
                <a:gd name="T12" fmla="*/ 4 w 101"/>
                <a:gd name="T13" fmla="*/ 67 h 91"/>
                <a:gd name="T14" fmla="*/ 0 w 101"/>
                <a:gd name="T15" fmla="*/ 51 h 91"/>
                <a:gd name="T16" fmla="*/ 0 w 101"/>
                <a:gd name="T17" fmla="*/ 40 h 91"/>
                <a:gd name="T18" fmla="*/ 4 w 101"/>
                <a:gd name="T19" fmla="*/ 24 h 91"/>
                <a:gd name="T20" fmla="*/ 13 w 101"/>
                <a:gd name="T21" fmla="*/ 12 h 91"/>
                <a:gd name="T22" fmla="*/ 25 w 101"/>
                <a:gd name="T23" fmla="*/ 3 h 91"/>
                <a:gd name="T24" fmla="*/ 41 w 101"/>
                <a:gd name="T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91">
                  <a:moveTo>
                    <a:pt x="41" y="0"/>
                  </a:moveTo>
                  <a:lnTo>
                    <a:pt x="101" y="0"/>
                  </a:lnTo>
                  <a:lnTo>
                    <a:pt x="101" y="91"/>
                  </a:lnTo>
                  <a:lnTo>
                    <a:pt x="41" y="91"/>
                  </a:lnTo>
                  <a:lnTo>
                    <a:pt x="25" y="88"/>
                  </a:lnTo>
                  <a:lnTo>
                    <a:pt x="13" y="79"/>
                  </a:lnTo>
                  <a:lnTo>
                    <a:pt x="4" y="67"/>
                  </a:lnTo>
                  <a:lnTo>
                    <a:pt x="0" y="51"/>
                  </a:lnTo>
                  <a:lnTo>
                    <a:pt x="0" y="40"/>
                  </a:lnTo>
                  <a:lnTo>
                    <a:pt x="4" y="24"/>
                  </a:lnTo>
                  <a:lnTo>
                    <a:pt x="13" y="12"/>
                  </a:lnTo>
                  <a:lnTo>
                    <a:pt x="25" y="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BBED"/>
            </a:solidFill>
            <a:ln w="0">
              <a:solidFill>
                <a:srgbClr val="40BBED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8327"/>
            <p:cNvSpPr/>
            <p:nvPr/>
          </p:nvSpPr>
          <p:spPr bwMode="auto">
            <a:xfrm>
              <a:off x="2271713" y="3378200"/>
              <a:ext cx="160338" cy="144463"/>
            </a:xfrm>
            <a:custGeom>
              <a:avLst/>
              <a:gdLst>
                <a:gd name="T0" fmla="*/ 0 w 101"/>
                <a:gd name="T1" fmla="*/ 0 h 91"/>
                <a:gd name="T2" fmla="*/ 60 w 101"/>
                <a:gd name="T3" fmla="*/ 0 h 91"/>
                <a:gd name="T4" fmla="*/ 76 w 101"/>
                <a:gd name="T5" fmla="*/ 3 h 91"/>
                <a:gd name="T6" fmla="*/ 89 w 101"/>
                <a:gd name="T7" fmla="*/ 12 h 91"/>
                <a:gd name="T8" fmla="*/ 98 w 101"/>
                <a:gd name="T9" fmla="*/ 24 h 91"/>
                <a:gd name="T10" fmla="*/ 101 w 101"/>
                <a:gd name="T11" fmla="*/ 40 h 91"/>
                <a:gd name="T12" fmla="*/ 101 w 101"/>
                <a:gd name="T13" fmla="*/ 51 h 91"/>
                <a:gd name="T14" fmla="*/ 98 w 101"/>
                <a:gd name="T15" fmla="*/ 67 h 91"/>
                <a:gd name="T16" fmla="*/ 89 w 101"/>
                <a:gd name="T17" fmla="*/ 79 h 91"/>
                <a:gd name="T18" fmla="*/ 76 w 101"/>
                <a:gd name="T19" fmla="*/ 88 h 91"/>
                <a:gd name="T20" fmla="*/ 60 w 101"/>
                <a:gd name="T21" fmla="*/ 91 h 91"/>
                <a:gd name="T22" fmla="*/ 0 w 101"/>
                <a:gd name="T23" fmla="*/ 91 h 91"/>
                <a:gd name="T24" fmla="*/ 0 w 101"/>
                <a:gd name="T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91">
                  <a:moveTo>
                    <a:pt x="0" y="0"/>
                  </a:moveTo>
                  <a:lnTo>
                    <a:pt x="60" y="0"/>
                  </a:lnTo>
                  <a:lnTo>
                    <a:pt x="76" y="3"/>
                  </a:lnTo>
                  <a:lnTo>
                    <a:pt x="89" y="12"/>
                  </a:lnTo>
                  <a:lnTo>
                    <a:pt x="98" y="24"/>
                  </a:lnTo>
                  <a:lnTo>
                    <a:pt x="101" y="40"/>
                  </a:lnTo>
                  <a:lnTo>
                    <a:pt x="101" y="51"/>
                  </a:lnTo>
                  <a:lnTo>
                    <a:pt x="98" y="67"/>
                  </a:lnTo>
                  <a:lnTo>
                    <a:pt x="89" y="79"/>
                  </a:lnTo>
                  <a:lnTo>
                    <a:pt x="76" y="88"/>
                  </a:lnTo>
                  <a:lnTo>
                    <a:pt x="60" y="91"/>
                  </a:lnTo>
                  <a:lnTo>
                    <a:pt x="0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BBED"/>
            </a:solidFill>
            <a:ln w="0">
              <a:solidFill>
                <a:srgbClr val="40BBED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Rectangle 8328"/>
            <p:cNvSpPr>
              <a:spLocks noChangeArrowheads="1"/>
            </p:cNvSpPr>
            <p:nvPr/>
          </p:nvSpPr>
          <p:spPr bwMode="auto">
            <a:xfrm>
              <a:off x="2135188" y="3378200"/>
              <a:ext cx="66675" cy="144463"/>
            </a:xfrm>
            <a:prstGeom prst="rect">
              <a:avLst/>
            </a:prstGeom>
            <a:solidFill>
              <a:srgbClr val="40BBED"/>
            </a:solidFill>
            <a:ln w="0">
              <a:solidFill>
                <a:srgbClr val="40BBED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Rectangle 8329"/>
            <p:cNvSpPr>
              <a:spLocks noChangeArrowheads="1"/>
            </p:cNvSpPr>
            <p:nvPr/>
          </p:nvSpPr>
          <p:spPr bwMode="auto">
            <a:xfrm>
              <a:off x="2201863" y="3378200"/>
              <a:ext cx="69850" cy="144463"/>
            </a:xfrm>
            <a:prstGeom prst="rect">
              <a:avLst/>
            </a:prstGeom>
            <a:solidFill>
              <a:srgbClr val="40BBED"/>
            </a:solidFill>
            <a:ln w="0">
              <a:solidFill>
                <a:srgbClr val="40BBED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8330"/>
            <p:cNvSpPr/>
            <p:nvPr/>
          </p:nvSpPr>
          <p:spPr bwMode="auto">
            <a:xfrm>
              <a:off x="2201863" y="3195638"/>
              <a:ext cx="69850" cy="182563"/>
            </a:xfrm>
            <a:custGeom>
              <a:avLst/>
              <a:gdLst>
                <a:gd name="T0" fmla="*/ 0 w 44"/>
                <a:gd name="T1" fmla="*/ 0 h 115"/>
                <a:gd name="T2" fmla="*/ 4 w 44"/>
                <a:gd name="T3" fmla="*/ 0 h 115"/>
                <a:gd name="T4" fmla="*/ 20 w 44"/>
                <a:gd name="T5" fmla="*/ 3 h 115"/>
                <a:gd name="T6" fmla="*/ 32 w 44"/>
                <a:gd name="T7" fmla="*/ 12 h 115"/>
                <a:gd name="T8" fmla="*/ 41 w 44"/>
                <a:gd name="T9" fmla="*/ 25 h 115"/>
                <a:gd name="T10" fmla="*/ 44 w 44"/>
                <a:gd name="T11" fmla="*/ 40 h 115"/>
                <a:gd name="T12" fmla="*/ 44 w 44"/>
                <a:gd name="T13" fmla="*/ 115 h 115"/>
                <a:gd name="T14" fmla="*/ 0 w 44"/>
                <a:gd name="T15" fmla="*/ 115 h 115"/>
                <a:gd name="T16" fmla="*/ 0 w 44"/>
                <a:gd name="T1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15">
                  <a:moveTo>
                    <a:pt x="0" y="0"/>
                  </a:moveTo>
                  <a:lnTo>
                    <a:pt x="4" y="0"/>
                  </a:lnTo>
                  <a:lnTo>
                    <a:pt x="20" y="3"/>
                  </a:lnTo>
                  <a:lnTo>
                    <a:pt x="32" y="12"/>
                  </a:lnTo>
                  <a:lnTo>
                    <a:pt x="41" y="25"/>
                  </a:lnTo>
                  <a:lnTo>
                    <a:pt x="44" y="40"/>
                  </a:lnTo>
                  <a:lnTo>
                    <a:pt x="44" y="115"/>
                  </a:lnTo>
                  <a:lnTo>
                    <a:pt x="0" y="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9DE3"/>
            </a:solidFill>
            <a:ln w="0">
              <a:solidFill>
                <a:srgbClr val="239DE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8331"/>
            <p:cNvSpPr/>
            <p:nvPr/>
          </p:nvSpPr>
          <p:spPr bwMode="auto">
            <a:xfrm>
              <a:off x="2201863" y="3522663"/>
              <a:ext cx="69850" cy="182563"/>
            </a:xfrm>
            <a:custGeom>
              <a:avLst/>
              <a:gdLst>
                <a:gd name="T0" fmla="*/ 0 w 44"/>
                <a:gd name="T1" fmla="*/ 0 h 115"/>
                <a:gd name="T2" fmla="*/ 44 w 44"/>
                <a:gd name="T3" fmla="*/ 0 h 115"/>
                <a:gd name="T4" fmla="*/ 44 w 44"/>
                <a:gd name="T5" fmla="*/ 75 h 115"/>
                <a:gd name="T6" fmla="*/ 41 w 44"/>
                <a:gd name="T7" fmla="*/ 91 h 115"/>
                <a:gd name="T8" fmla="*/ 32 w 44"/>
                <a:gd name="T9" fmla="*/ 103 h 115"/>
                <a:gd name="T10" fmla="*/ 20 w 44"/>
                <a:gd name="T11" fmla="*/ 112 h 115"/>
                <a:gd name="T12" fmla="*/ 4 w 44"/>
                <a:gd name="T13" fmla="*/ 115 h 115"/>
                <a:gd name="T14" fmla="*/ 0 w 44"/>
                <a:gd name="T15" fmla="*/ 115 h 115"/>
                <a:gd name="T16" fmla="*/ 0 w 44"/>
                <a:gd name="T1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15">
                  <a:moveTo>
                    <a:pt x="0" y="0"/>
                  </a:moveTo>
                  <a:lnTo>
                    <a:pt x="44" y="0"/>
                  </a:lnTo>
                  <a:lnTo>
                    <a:pt x="44" y="75"/>
                  </a:lnTo>
                  <a:lnTo>
                    <a:pt x="41" y="91"/>
                  </a:lnTo>
                  <a:lnTo>
                    <a:pt x="32" y="103"/>
                  </a:lnTo>
                  <a:lnTo>
                    <a:pt x="20" y="112"/>
                  </a:lnTo>
                  <a:lnTo>
                    <a:pt x="4" y="115"/>
                  </a:lnTo>
                  <a:lnTo>
                    <a:pt x="0" y="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9DE3"/>
            </a:solidFill>
            <a:ln w="0">
              <a:solidFill>
                <a:srgbClr val="239DE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8332"/>
            <p:cNvSpPr/>
            <p:nvPr/>
          </p:nvSpPr>
          <p:spPr bwMode="auto">
            <a:xfrm>
              <a:off x="2271713" y="3378200"/>
              <a:ext cx="160338" cy="144463"/>
            </a:xfrm>
            <a:custGeom>
              <a:avLst/>
              <a:gdLst>
                <a:gd name="T0" fmla="*/ 0 w 101"/>
                <a:gd name="T1" fmla="*/ 0 h 91"/>
                <a:gd name="T2" fmla="*/ 60 w 101"/>
                <a:gd name="T3" fmla="*/ 0 h 91"/>
                <a:gd name="T4" fmla="*/ 76 w 101"/>
                <a:gd name="T5" fmla="*/ 3 h 91"/>
                <a:gd name="T6" fmla="*/ 89 w 101"/>
                <a:gd name="T7" fmla="*/ 12 h 91"/>
                <a:gd name="T8" fmla="*/ 98 w 101"/>
                <a:gd name="T9" fmla="*/ 24 h 91"/>
                <a:gd name="T10" fmla="*/ 101 w 101"/>
                <a:gd name="T11" fmla="*/ 40 h 91"/>
                <a:gd name="T12" fmla="*/ 101 w 101"/>
                <a:gd name="T13" fmla="*/ 51 h 91"/>
                <a:gd name="T14" fmla="*/ 98 w 101"/>
                <a:gd name="T15" fmla="*/ 67 h 91"/>
                <a:gd name="T16" fmla="*/ 89 w 101"/>
                <a:gd name="T17" fmla="*/ 79 h 91"/>
                <a:gd name="T18" fmla="*/ 76 w 101"/>
                <a:gd name="T19" fmla="*/ 88 h 91"/>
                <a:gd name="T20" fmla="*/ 60 w 101"/>
                <a:gd name="T21" fmla="*/ 91 h 91"/>
                <a:gd name="T22" fmla="*/ 0 w 101"/>
                <a:gd name="T23" fmla="*/ 91 h 91"/>
                <a:gd name="T24" fmla="*/ 0 w 101"/>
                <a:gd name="T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91">
                  <a:moveTo>
                    <a:pt x="0" y="0"/>
                  </a:moveTo>
                  <a:lnTo>
                    <a:pt x="60" y="0"/>
                  </a:lnTo>
                  <a:lnTo>
                    <a:pt x="76" y="3"/>
                  </a:lnTo>
                  <a:lnTo>
                    <a:pt x="89" y="12"/>
                  </a:lnTo>
                  <a:lnTo>
                    <a:pt x="98" y="24"/>
                  </a:lnTo>
                  <a:lnTo>
                    <a:pt x="101" y="40"/>
                  </a:lnTo>
                  <a:lnTo>
                    <a:pt x="101" y="51"/>
                  </a:lnTo>
                  <a:lnTo>
                    <a:pt x="98" y="67"/>
                  </a:lnTo>
                  <a:lnTo>
                    <a:pt x="89" y="79"/>
                  </a:lnTo>
                  <a:lnTo>
                    <a:pt x="76" y="88"/>
                  </a:lnTo>
                  <a:lnTo>
                    <a:pt x="60" y="91"/>
                  </a:lnTo>
                  <a:lnTo>
                    <a:pt x="0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9DE3"/>
            </a:solidFill>
            <a:ln w="0">
              <a:solidFill>
                <a:srgbClr val="239DE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Rectangle 8333"/>
            <p:cNvSpPr>
              <a:spLocks noChangeArrowheads="1"/>
            </p:cNvSpPr>
            <p:nvPr/>
          </p:nvSpPr>
          <p:spPr bwMode="auto">
            <a:xfrm>
              <a:off x="2201863" y="3378200"/>
              <a:ext cx="69850" cy="144463"/>
            </a:xfrm>
            <a:prstGeom prst="rect">
              <a:avLst/>
            </a:prstGeom>
            <a:solidFill>
              <a:srgbClr val="239DE3"/>
            </a:solidFill>
            <a:ln w="0">
              <a:solidFill>
                <a:srgbClr val="239DE3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050" name="Picture 2" descr="E:\Office time\十堰市\广宣\易企秀PNG素材\东风总医院标准色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60064" y="5661248"/>
            <a:ext cx="2980552" cy="7103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手动输入 15"/>
          <p:cNvSpPr/>
          <p:nvPr/>
        </p:nvSpPr>
        <p:spPr>
          <a:xfrm rot="10800000" flipH="1" flipV="1">
            <a:off x="11113" y="5059363"/>
            <a:ext cx="12168187" cy="1800225"/>
          </a:xfrm>
          <a:prstGeom prst="flowChartManualInput">
            <a:avLst/>
          </a:prstGeom>
          <a:solidFill>
            <a:srgbClr val="FFCC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 rot="21335660">
            <a:off x="2379345" y="5358130"/>
            <a:ext cx="7807325" cy="10147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6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75715" y="1028700"/>
            <a:ext cx="93008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2018年6月</a:t>
            </a:r>
            <a:r>
              <a:rPr lang="en-US" altLang="zh-CN" sz="2400"/>
              <a:t>5</a:t>
            </a:r>
            <a:r>
              <a:rPr lang="zh-CN" altLang="en-US" sz="2400"/>
              <a:t>日</a:t>
            </a:r>
            <a:r>
              <a:rPr lang="en-US" altLang="zh-CN" sz="2400"/>
              <a:t>15</a:t>
            </a:r>
            <a:r>
              <a:rPr lang="zh-CN" altLang="en-US" sz="2400"/>
              <a:t>:00—1</a:t>
            </a:r>
            <a:r>
              <a:rPr lang="en-US" altLang="zh-CN" sz="2400"/>
              <a:t>7</a:t>
            </a:r>
            <a:r>
              <a:rPr lang="zh-CN" altLang="en-US" sz="2400"/>
              <a:t>:30医护人员走进张湾区谢家小学开展</a:t>
            </a:r>
            <a:r>
              <a:rPr lang="en-US" altLang="zh-CN" sz="2400"/>
              <a:t>“</a:t>
            </a:r>
            <a:r>
              <a:rPr lang="zh-CN" altLang="en-US" sz="2400"/>
              <a:t>爱眼日</a:t>
            </a:r>
            <a:r>
              <a:rPr lang="en-US" altLang="zh-CN" sz="2400"/>
              <a:t>”</a:t>
            </a:r>
            <a:r>
              <a:rPr lang="zh-CN" altLang="en-US" sz="2400"/>
              <a:t>系列活动：</a:t>
            </a:r>
            <a:endParaRPr lang="zh-CN" altLang="en-US" sz="2400"/>
          </a:p>
          <a:p>
            <a:pPr algn="l"/>
            <a:r>
              <a:rPr lang="zh-CN" altLang="en-US" sz="2400"/>
              <a:t>①进行爱眼护眼知识讲座；</a:t>
            </a:r>
            <a:endParaRPr lang="zh-CN" altLang="en-US" sz="2400"/>
          </a:p>
          <a:p>
            <a:pPr algn="l"/>
            <a:r>
              <a:rPr lang="zh-CN" altLang="en-US" sz="2400"/>
              <a:t>②视力筛查义诊活动；</a:t>
            </a:r>
            <a:endParaRPr lang="zh-CN" altLang="en-US" sz="2400"/>
          </a:p>
          <a:p>
            <a:pPr algn="l"/>
            <a:r>
              <a:rPr lang="zh-CN" altLang="en-US" sz="2400"/>
              <a:t>③医护人员示范并带领学生一起做</a:t>
            </a:r>
            <a:r>
              <a:rPr lang="en-US" altLang="zh-CN" sz="2400"/>
              <a:t>“</a:t>
            </a:r>
            <a:r>
              <a:rPr lang="zh-CN" altLang="en-US" sz="2400"/>
              <a:t>七步洗手</a:t>
            </a:r>
            <a:r>
              <a:rPr lang="en-US" altLang="zh-CN" sz="2400"/>
              <a:t>”</a:t>
            </a:r>
            <a:r>
              <a:rPr lang="zh-CN" altLang="en-US" sz="2400"/>
              <a:t>；</a:t>
            </a:r>
            <a:endParaRPr lang="zh-CN" altLang="en-US" sz="2400"/>
          </a:p>
          <a:p>
            <a:pPr algn="l"/>
            <a:r>
              <a:rPr lang="zh-CN" altLang="en-US" sz="2400">
                <a:latin typeface="宋体" panose="02010600030101010101" pitchFamily="2" charset="-122"/>
              </a:rPr>
              <a:t>④</a:t>
            </a:r>
            <a:r>
              <a:rPr lang="zh-CN" altLang="en-US" sz="2400"/>
              <a:t>医护人员与学生互动，进行有奖知识问答。</a:t>
            </a:r>
            <a:endParaRPr lang="zh-CN" altLang="en-US" sz="2400"/>
          </a:p>
        </p:txBody>
      </p:sp>
      <p:pic>
        <p:nvPicPr>
          <p:cNvPr id="9" name="内容占位符 8" descr="微信图片_201806031929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12885" y="5100320"/>
            <a:ext cx="3066415" cy="1759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1820</Words>
  <Application>WPS 演示</Application>
  <PresentationFormat>宽屏</PresentationFormat>
  <Paragraphs>277</Paragraphs>
  <Slides>29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微软雅黑</vt:lpstr>
      <vt:lpstr>华文琥珀</vt:lpstr>
      <vt:lpstr>Century Gothic</vt:lpstr>
      <vt:lpstr>Arial Unicode MS</vt:lpstr>
      <vt:lpstr>Malgun Gothic</vt:lpstr>
      <vt:lpstr>Arial Narrow</vt:lpstr>
      <vt:lpstr>Kontrapunkt Bob Bold</vt:lpstr>
      <vt:lpstr>Jokerman</vt:lpstr>
      <vt:lpstr>Segoe Print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小学生常用急救知识PPT模板3.pptx</dc:title>
  <dc:creator/>
  <cp:lastModifiedBy>user</cp:lastModifiedBy>
  <cp:revision>62</cp:revision>
  <dcterms:created xsi:type="dcterms:W3CDTF">2017-10-11T06:22:00Z</dcterms:created>
  <dcterms:modified xsi:type="dcterms:W3CDTF">2018-06-07T03:24:47Z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